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86" d="100"/>
          <a:sy n="86" d="100"/>
        </p:scale>
        <p:origin x="73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ata1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ata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4" Type="http://schemas.openxmlformats.org/officeDocument/2006/relationships/image" Target="../media/image32.svg"/></Relationships>
</file>

<file path=ppt/diagrams/_rels/data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rawing1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4" Type="http://schemas.openxmlformats.org/officeDocument/2006/relationships/image" Target="../media/image32.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CD21B8-F404-4591-B459-D66DD0D775F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BD07437-FBAB-4A04-9EEB-6008DF017AD2}">
      <dgm:prSet/>
      <dgm:spPr/>
      <dgm:t>
        <a:bodyPr/>
        <a:lstStyle/>
        <a:p>
          <a:r>
            <a:rPr lang="en-US" dirty="0"/>
            <a:t>To assist in classroom duties as designated by the classroom teacher efficiently as possible.</a:t>
          </a:r>
        </a:p>
      </dgm:t>
    </dgm:pt>
    <dgm:pt modelId="{E746B49D-BA3C-48B3-862A-63D3904E70CE}" type="parTrans" cxnId="{E9F26A88-2D57-455D-B62A-90C3C62EFF8E}">
      <dgm:prSet/>
      <dgm:spPr/>
      <dgm:t>
        <a:bodyPr/>
        <a:lstStyle/>
        <a:p>
          <a:endParaRPr lang="en-US"/>
        </a:p>
      </dgm:t>
    </dgm:pt>
    <dgm:pt modelId="{74AFE5BB-EFF1-49C3-9A12-8AA9E68EEEB5}" type="sibTrans" cxnId="{E9F26A88-2D57-455D-B62A-90C3C62EFF8E}">
      <dgm:prSet/>
      <dgm:spPr/>
      <dgm:t>
        <a:bodyPr/>
        <a:lstStyle/>
        <a:p>
          <a:endParaRPr lang="en-US"/>
        </a:p>
      </dgm:t>
    </dgm:pt>
    <dgm:pt modelId="{6604120B-A00C-4D2A-9A2D-BD47B6D32975}">
      <dgm:prSet/>
      <dgm:spPr/>
      <dgm:t>
        <a:bodyPr/>
        <a:lstStyle/>
        <a:p>
          <a:r>
            <a:rPr lang="en-US" dirty="0"/>
            <a:t>To meet and supervise students at designated times.</a:t>
          </a:r>
        </a:p>
      </dgm:t>
    </dgm:pt>
    <dgm:pt modelId="{65D60469-33DD-4AB7-9E1C-2AE7563E6462}" type="parTrans" cxnId="{5BC262FA-337D-4DA2-A347-B3F87730B8AC}">
      <dgm:prSet/>
      <dgm:spPr/>
      <dgm:t>
        <a:bodyPr/>
        <a:lstStyle/>
        <a:p>
          <a:endParaRPr lang="en-US"/>
        </a:p>
      </dgm:t>
    </dgm:pt>
    <dgm:pt modelId="{DDDE926E-99DF-43BA-B492-603D09C73D13}" type="sibTrans" cxnId="{5BC262FA-337D-4DA2-A347-B3F87730B8AC}">
      <dgm:prSet/>
      <dgm:spPr/>
      <dgm:t>
        <a:bodyPr/>
        <a:lstStyle/>
        <a:p>
          <a:endParaRPr lang="en-US"/>
        </a:p>
      </dgm:t>
    </dgm:pt>
    <dgm:pt modelId="{A3620915-3366-4F14-BCA0-9D46645CBFB2}">
      <dgm:prSet/>
      <dgm:spPr/>
      <dgm:t>
        <a:bodyPr/>
        <a:lstStyle/>
        <a:p>
          <a:r>
            <a:rPr lang="en-US" dirty="0"/>
            <a:t>Assist students with academics.</a:t>
          </a:r>
        </a:p>
      </dgm:t>
    </dgm:pt>
    <dgm:pt modelId="{DE94A492-DDCC-43EE-AE66-A0C75CDFC202}" type="parTrans" cxnId="{A9D2F528-CED8-4641-9AAE-4CB1786BFE5D}">
      <dgm:prSet/>
      <dgm:spPr/>
      <dgm:t>
        <a:bodyPr/>
        <a:lstStyle/>
        <a:p>
          <a:endParaRPr lang="en-US"/>
        </a:p>
      </dgm:t>
    </dgm:pt>
    <dgm:pt modelId="{B15CCFD9-4612-4873-9F5A-3C1ED0153DAD}" type="sibTrans" cxnId="{A9D2F528-CED8-4641-9AAE-4CB1786BFE5D}">
      <dgm:prSet/>
      <dgm:spPr/>
      <dgm:t>
        <a:bodyPr/>
        <a:lstStyle/>
        <a:p>
          <a:endParaRPr lang="en-US"/>
        </a:p>
      </dgm:t>
    </dgm:pt>
    <dgm:pt modelId="{5D58E3C9-5697-44DE-91EF-A877B4FA32F8}">
      <dgm:prSet/>
      <dgm:spPr/>
      <dgm:t>
        <a:bodyPr/>
        <a:lstStyle/>
        <a:p>
          <a:r>
            <a:rPr lang="en-US" dirty="0"/>
            <a:t>Assist in maintaining an appropriate learning environment</a:t>
          </a:r>
        </a:p>
      </dgm:t>
    </dgm:pt>
    <dgm:pt modelId="{02362ED6-349A-4CC1-93EE-987FDFA86D0A}" type="parTrans" cxnId="{E9EAD07E-EC55-49AD-8B07-E27B51EC334A}">
      <dgm:prSet/>
      <dgm:spPr/>
      <dgm:t>
        <a:bodyPr/>
        <a:lstStyle/>
        <a:p>
          <a:endParaRPr lang="en-US"/>
        </a:p>
      </dgm:t>
    </dgm:pt>
    <dgm:pt modelId="{8D15662A-DFC1-4816-AF95-23B72BC5A14F}" type="sibTrans" cxnId="{E9EAD07E-EC55-49AD-8B07-E27B51EC334A}">
      <dgm:prSet/>
      <dgm:spPr/>
      <dgm:t>
        <a:bodyPr/>
        <a:lstStyle/>
        <a:p>
          <a:endParaRPr lang="en-US"/>
        </a:p>
      </dgm:t>
    </dgm:pt>
    <dgm:pt modelId="{368A4E1C-773D-40D7-A100-5B5018ED1C33}">
      <dgm:prSet/>
      <dgm:spPr/>
      <dgm:t>
        <a:bodyPr/>
        <a:lstStyle/>
        <a:p>
          <a:r>
            <a:rPr lang="en-US" dirty="0"/>
            <a:t>Prepare handouts, bulletin boards, project materials, etc. for the teacher. Do filing.</a:t>
          </a:r>
        </a:p>
      </dgm:t>
    </dgm:pt>
    <dgm:pt modelId="{0E0C424D-F36B-44F8-BC29-C0A116916692}" type="parTrans" cxnId="{3F4D094E-47AA-4E19-9CDD-9A3A4C341C1E}">
      <dgm:prSet/>
      <dgm:spPr/>
      <dgm:t>
        <a:bodyPr/>
        <a:lstStyle/>
        <a:p>
          <a:endParaRPr lang="en-US"/>
        </a:p>
      </dgm:t>
    </dgm:pt>
    <dgm:pt modelId="{1B1B5101-010F-45C6-9C5A-6D101BD816AD}" type="sibTrans" cxnId="{3F4D094E-47AA-4E19-9CDD-9A3A4C341C1E}">
      <dgm:prSet/>
      <dgm:spPr/>
      <dgm:t>
        <a:bodyPr/>
        <a:lstStyle/>
        <a:p>
          <a:endParaRPr lang="en-US"/>
        </a:p>
      </dgm:t>
    </dgm:pt>
    <dgm:pt modelId="{D784F073-08BE-4F17-B166-786DB573377A}" type="pres">
      <dgm:prSet presAssocID="{CACD21B8-F404-4591-B459-D66DD0D775F2}" presName="root" presStyleCnt="0">
        <dgm:presLayoutVars>
          <dgm:dir/>
          <dgm:resizeHandles val="exact"/>
        </dgm:presLayoutVars>
      </dgm:prSet>
      <dgm:spPr/>
    </dgm:pt>
    <dgm:pt modelId="{1C8698AD-90A4-47C7-8D17-50D62514620E}" type="pres">
      <dgm:prSet presAssocID="{BBD07437-FBAB-4A04-9EEB-6008DF017AD2}" presName="compNode" presStyleCnt="0"/>
      <dgm:spPr/>
    </dgm:pt>
    <dgm:pt modelId="{D1B52953-A581-4FFA-B23E-63CF2A1D6F6C}" type="pres">
      <dgm:prSet presAssocID="{BBD07437-FBAB-4A04-9EEB-6008DF017AD2}" presName="bgRect" presStyleLbl="bgShp" presStyleIdx="0" presStyleCnt="5"/>
      <dgm:spPr/>
    </dgm:pt>
    <dgm:pt modelId="{265BB805-3DD2-42A3-BF83-D74CCD17BC28}" type="pres">
      <dgm:prSet presAssocID="{BBD07437-FBAB-4A04-9EEB-6008DF017AD2}"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AEBFD5B7-FABF-43EC-9C75-53DEEB399FE6}" type="pres">
      <dgm:prSet presAssocID="{BBD07437-FBAB-4A04-9EEB-6008DF017AD2}" presName="spaceRect" presStyleCnt="0"/>
      <dgm:spPr/>
    </dgm:pt>
    <dgm:pt modelId="{FA21A349-5F62-48B9-920A-7008729EB6E5}" type="pres">
      <dgm:prSet presAssocID="{BBD07437-FBAB-4A04-9EEB-6008DF017AD2}" presName="parTx" presStyleLbl="revTx" presStyleIdx="0" presStyleCnt="5">
        <dgm:presLayoutVars>
          <dgm:chMax val="0"/>
          <dgm:chPref val="0"/>
        </dgm:presLayoutVars>
      </dgm:prSet>
      <dgm:spPr/>
    </dgm:pt>
    <dgm:pt modelId="{597E196D-B7B5-43FA-9483-AF2A07B826DE}" type="pres">
      <dgm:prSet presAssocID="{74AFE5BB-EFF1-49C3-9A12-8AA9E68EEEB5}" presName="sibTrans" presStyleCnt="0"/>
      <dgm:spPr/>
    </dgm:pt>
    <dgm:pt modelId="{00476049-EF80-4F99-BC77-D4C323FF917C}" type="pres">
      <dgm:prSet presAssocID="{6604120B-A00C-4D2A-9A2D-BD47B6D32975}" presName="compNode" presStyleCnt="0"/>
      <dgm:spPr/>
    </dgm:pt>
    <dgm:pt modelId="{1DA5F4DE-800D-4861-8EDE-04F184495594}" type="pres">
      <dgm:prSet presAssocID="{6604120B-A00C-4D2A-9A2D-BD47B6D32975}" presName="bgRect" presStyleLbl="bgShp" presStyleIdx="1" presStyleCnt="5"/>
      <dgm:spPr/>
    </dgm:pt>
    <dgm:pt modelId="{1DEA589F-F666-4683-A1AC-AC5579860996}" type="pres">
      <dgm:prSet presAssocID="{6604120B-A00C-4D2A-9A2D-BD47B6D32975}"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ffice Worker"/>
        </a:ext>
      </dgm:extLst>
    </dgm:pt>
    <dgm:pt modelId="{E09B8E04-0366-4B91-8B9B-576F3E28C645}" type="pres">
      <dgm:prSet presAssocID="{6604120B-A00C-4D2A-9A2D-BD47B6D32975}" presName="spaceRect" presStyleCnt="0"/>
      <dgm:spPr/>
    </dgm:pt>
    <dgm:pt modelId="{89B65CC0-551D-4F06-8779-AD5C41216D3F}" type="pres">
      <dgm:prSet presAssocID="{6604120B-A00C-4D2A-9A2D-BD47B6D32975}" presName="parTx" presStyleLbl="revTx" presStyleIdx="1" presStyleCnt="5">
        <dgm:presLayoutVars>
          <dgm:chMax val="0"/>
          <dgm:chPref val="0"/>
        </dgm:presLayoutVars>
      </dgm:prSet>
      <dgm:spPr/>
    </dgm:pt>
    <dgm:pt modelId="{3C407F5B-8AA0-443D-80B5-589D57A663F8}" type="pres">
      <dgm:prSet presAssocID="{DDDE926E-99DF-43BA-B492-603D09C73D13}" presName="sibTrans" presStyleCnt="0"/>
      <dgm:spPr/>
    </dgm:pt>
    <dgm:pt modelId="{B71FD53A-1480-4040-A90D-7CC1D93272BA}" type="pres">
      <dgm:prSet presAssocID="{A3620915-3366-4F14-BCA0-9D46645CBFB2}" presName="compNode" presStyleCnt="0"/>
      <dgm:spPr/>
    </dgm:pt>
    <dgm:pt modelId="{959D386B-5AC8-4B14-8B2B-B4E8655F9699}" type="pres">
      <dgm:prSet presAssocID="{A3620915-3366-4F14-BCA0-9D46645CBFB2}" presName="bgRect" presStyleLbl="bgShp" presStyleIdx="2" presStyleCnt="5"/>
      <dgm:spPr/>
    </dgm:pt>
    <dgm:pt modelId="{54BD3A8B-A911-42F5-9CDB-46E04A4C9B59}" type="pres">
      <dgm:prSet presAssocID="{A3620915-3366-4F14-BCA0-9D46645CBFB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aduation Cap"/>
        </a:ext>
      </dgm:extLst>
    </dgm:pt>
    <dgm:pt modelId="{D740BC02-D722-4480-8806-C8D683B32DD3}" type="pres">
      <dgm:prSet presAssocID="{A3620915-3366-4F14-BCA0-9D46645CBFB2}" presName="spaceRect" presStyleCnt="0"/>
      <dgm:spPr/>
    </dgm:pt>
    <dgm:pt modelId="{5CC169F2-2289-4B81-BB9D-9DD5B5C0EE36}" type="pres">
      <dgm:prSet presAssocID="{A3620915-3366-4F14-BCA0-9D46645CBFB2}" presName="parTx" presStyleLbl="revTx" presStyleIdx="2" presStyleCnt="5">
        <dgm:presLayoutVars>
          <dgm:chMax val="0"/>
          <dgm:chPref val="0"/>
        </dgm:presLayoutVars>
      </dgm:prSet>
      <dgm:spPr/>
    </dgm:pt>
    <dgm:pt modelId="{527DAC4F-E7F5-43D2-87B2-5A4DF562ABED}" type="pres">
      <dgm:prSet presAssocID="{B15CCFD9-4612-4873-9F5A-3C1ED0153DAD}" presName="sibTrans" presStyleCnt="0"/>
      <dgm:spPr/>
    </dgm:pt>
    <dgm:pt modelId="{A48353AA-D3C4-4DCF-8A8F-97A96408AEB4}" type="pres">
      <dgm:prSet presAssocID="{5D58E3C9-5697-44DE-91EF-A877B4FA32F8}" presName="compNode" presStyleCnt="0"/>
      <dgm:spPr/>
    </dgm:pt>
    <dgm:pt modelId="{3F70E071-4599-4EC5-B9D1-599DC251E7B5}" type="pres">
      <dgm:prSet presAssocID="{5D58E3C9-5697-44DE-91EF-A877B4FA32F8}" presName="bgRect" presStyleLbl="bgShp" presStyleIdx="3" presStyleCnt="5"/>
      <dgm:spPr/>
    </dgm:pt>
    <dgm:pt modelId="{39CE008E-9AFE-419E-A895-C445428D3771}" type="pres">
      <dgm:prSet presAssocID="{5D58E3C9-5697-44DE-91EF-A877B4FA32F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eacher"/>
        </a:ext>
      </dgm:extLst>
    </dgm:pt>
    <dgm:pt modelId="{F315BD58-4772-412E-B84E-EAC0FA0E704A}" type="pres">
      <dgm:prSet presAssocID="{5D58E3C9-5697-44DE-91EF-A877B4FA32F8}" presName="spaceRect" presStyleCnt="0"/>
      <dgm:spPr/>
    </dgm:pt>
    <dgm:pt modelId="{AA6896CD-C664-46AF-A946-D59038B8FDE5}" type="pres">
      <dgm:prSet presAssocID="{5D58E3C9-5697-44DE-91EF-A877B4FA32F8}" presName="parTx" presStyleLbl="revTx" presStyleIdx="3" presStyleCnt="5">
        <dgm:presLayoutVars>
          <dgm:chMax val="0"/>
          <dgm:chPref val="0"/>
        </dgm:presLayoutVars>
      </dgm:prSet>
      <dgm:spPr/>
    </dgm:pt>
    <dgm:pt modelId="{22A39378-208B-4B61-8D97-300997B0A4D6}" type="pres">
      <dgm:prSet presAssocID="{8D15662A-DFC1-4816-AF95-23B72BC5A14F}" presName="sibTrans" presStyleCnt="0"/>
      <dgm:spPr/>
    </dgm:pt>
    <dgm:pt modelId="{4ECD55D9-9A80-429D-B7E2-45F421A34177}" type="pres">
      <dgm:prSet presAssocID="{368A4E1C-773D-40D7-A100-5B5018ED1C33}" presName="compNode" presStyleCnt="0"/>
      <dgm:spPr/>
    </dgm:pt>
    <dgm:pt modelId="{1CDDA3DC-14F5-4C48-BB3A-312259283620}" type="pres">
      <dgm:prSet presAssocID="{368A4E1C-773D-40D7-A100-5B5018ED1C33}" presName="bgRect" presStyleLbl="bgShp" presStyleIdx="4" presStyleCnt="5"/>
      <dgm:spPr/>
    </dgm:pt>
    <dgm:pt modelId="{EC0A2C93-69F1-4EB4-B7D0-A7C493A1DD30}" type="pres">
      <dgm:prSet presAssocID="{368A4E1C-773D-40D7-A100-5B5018ED1C3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ooks on Shelf"/>
        </a:ext>
      </dgm:extLst>
    </dgm:pt>
    <dgm:pt modelId="{965BB7CB-E8D2-417B-8864-4510ADFBC38D}" type="pres">
      <dgm:prSet presAssocID="{368A4E1C-773D-40D7-A100-5B5018ED1C33}" presName="spaceRect" presStyleCnt="0"/>
      <dgm:spPr/>
    </dgm:pt>
    <dgm:pt modelId="{3D41604D-E97D-4188-BAB1-CAB5DBD79FBB}" type="pres">
      <dgm:prSet presAssocID="{368A4E1C-773D-40D7-A100-5B5018ED1C33}" presName="parTx" presStyleLbl="revTx" presStyleIdx="4" presStyleCnt="5">
        <dgm:presLayoutVars>
          <dgm:chMax val="0"/>
          <dgm:chPref val="0"/>
        </dgm:presLayoutVars>
      </dgm:prSet>
      <dgm:spPr/>
    </dgm:pt>
  </dgm:ptLst>
  <dgm:cxnLst>
    <dgm:cxn modelId="{A9D2F528-CED8-4641-9AAE-4CB1786BFE5D}" srcId="{CACD21B8-F404-4591-B459-D66DD0D775F2}" destId="{A3620915-3366-4F14-BCA0-9D46645CBFB2}" srcOrd="2" destOrd="0" parTransId="{DE94A492-DDCC-43EE-AE66-A0C75CDFC202}" sibTransId="{B15CCFD9-4612-4873-9F5A-3C1ED0153DAD}"/>
    <dgm:cxn modelId="{3F4D094E-47AA-4E19-9CDD-9A3A4C341C1E}" srcId="{CACD21B8-F404-4591-B459-D66DD0D775F2}" destId="{368A4E1C-773D-40D7-A100-5B5018ED1C33}" srcOrd="4" destOrd="0" parTransId="{0E0C424D-F36B-44F8-BC29-C0A116916692}" sibTransId="{1B1B5101-010F-45C6-9C5A-6D101BD816AD}"/>
    <dgm:cxn modelId="{1C832A71-37A8-43C6-8539-753AF8BBA1EE}" type="presOf" srcId="{5D58E3C9-5697-44DE-91EF-A877B4FA32F8}" destId="{AA6896CD-C664-46AF-A946-D59038B8FDE5}" srcOrd="0" destOrd="0" presId="urn:microsoft.com/office/officeart/2018/2/layout/IconVerticalSolidList"/>
    <dgm:cxn modelId="{02971277-5D84-4B77-8014-506B14386732}" type="presOf" srcId="{BBD07437-FBAB-4A04-9EEB-6008DF017AD2}" destId="{FA21A349-5F62-48B9-920A-7008729EB6E5}" srcOrd="0" destOrd="0" presId="urn:microsoft.com/office/officeart/2018/2/layout/IconVerticalSolidList"/>
    <dgm:cxn modelId="{E9EAD07E-EC55-49AD-8B07-E27B51EC334A}" srcId="{CACD21B8-F404-4591-B459-D66DD0D775F2}" destId="{5D58E3C9-5697-44DE-91EF-A877B4FA32F8}" srcOrd="3" destOrd="0" parTransId="{02362ED6-349A-4CC1-93EE-987FDFA86D0A}" sibTransId="{8D15662A-DFC1-4816-AF95-23B72BC5A14F}"/>
    <dgm:cxn modelId="{E9F26A88-2D57-455D-B62A-90C3C62EFF8E}" srcId="{CACD21B8-F404-4591-B459-D66DD0D775F2}" destId="{BBD07437-FBAB-4A04-9EEB-6008DF017AD2}" srcOrd="0" destOrd="0" parTransId="{E746B49D-BA3C-48B3-862A-63D3904E70CE}" sibTransId="{74AFE5BB-EFF1-49C3-9A12-8AA9E68EEEB5}"/>
    <dgm:cxn modelId="{582FDFBF-29E3-40E9-A822-5EBE87EB1345}" type="presOf" srcId="{368A4E1C-773D-40D7-A100-5B5018ED1C33}" destId="{3D41604D-E97D-4188-BAB1-CAB5DBD79FBB}" srcOrd="0" destOrd="0" presId="urn:microsoft.com/office/officeart/2018/2/layout/IconVerticalSolidList"/>
    <dgm:cxn modelId="{F5484BDC-B5E7-4F2E-AD5D-10FABCBE50EF}" type="presOf" srcId="{6604120B-A00C-4D2A-9A2D-BD47B6D32975}" destId="{89B65CC0-551D-4F06-8779-AD5C41216D3F}" srcOrd="0" destOrd="0" presId="urn:microsoft.com/office/officeart/2018/2/layout/IconVerticalSolidList"/>
    <dgm:cxn modelId="{5638B6E3-4136-429C-B282-FE3AA1033F38}" type="presOf" srcId="{CACD21B8-F404-4591-B459-D66DD0D775F2}" destId="{D784F073-08BE-4F17-B166-786DB573377A}" srcOrd="0" destOrd="0" presId="urn:microsoft.com/office/officeart/2018/2/layout/IconVerticalSolidList"/>
    <dgm:cxn modelId="{C278D1F6-B4F2-43D5-A369-C724E2ED0AAD}" type="presOf" srcId="{A3620915-3366-4F14-BCA0-9D46645CBFB2}" destId="{5CC169F2-2289-4B81-BB9D-9DD5B5C0EE36}" srcOrd="0" destOrd="0" presId="urn:microsoft.com/office/officeart/2018/2/layout/IconVerticalSolidList"/>
    <dgm:cxn modelId="{5BC262FA-337D-4DA2-A347-B3F87730B8AC}" srcId="{CACD21B8-F404-4591-B459-D66DD0D775F2}" destId="{6604120B-A00C-4D2A-9A2D-BD47B6D32975}" srcOrd="1" destOrd="0" parTransId="{65D60469-33DD-4AB7-9E1C-2AE7563E6462}" sibTransId="{DDDE926E-99DF-43BA-B492-603D09C73D13}"/>
    <dgm:cxn modelId="{2B0A5DA9-28A1-4562-8A61-3B00F84237FC}" type="presParOf" srcId="{D784F073-08BE-4F17-B166-786DB573377A}" destId="{1C8698AD-90A4-47C7-8D17-50D62514620E}" srcOrd="0" destOrd="0" presId="urn:microsoft.com/office/officeart/2018/2/layout/IconVerticalSolidList"/>
    <dgm:cxn modelId="{CED871BA-117D-44C3-AC4F-897A16DE6948}" type="presParOf" srcId="{1C8698AD-90A4-47C7-8D17-50D62514620E}" destId="{D1B52953-A581-4FFA-B23E-63CF2A1D6F6C}" srcOrd="0" destOrd="0" presId="urn:microsoft.com/office/officeart/2018/2/layout/IconVerticalSolidList"/>
    <dgm:cxn modelId="{CE06DC1B-ED5B-454A-8C56-87051F1193C4}" type="presParOf" srcId="{1C8698AD-90A4-47C7-8D17-50D62514620E}" destId="{265BB805-3DD2-42A3-BF83-D74CCD17BC28}" srcOrd="1" destOrd="0" presId="urn:microsoft.com/office/officeart/2018/2/layout/IconVerticalSolidList"/>
    <dgm:cxn modelId="{F59B06CE-3D36-4D0B-BD3C-2A2F9CE66701}" type="presParOf" srcId="{1C8698AD-90A4-47C7-8D17-50D62514620E}" destId="{AEBFD5B7-FABF-43EC-9C75-53DEEB399FE6}" srcOrd="2" destOrd="0" presId="urn:microsoft.com/office/officeart/2018/2/layout/IconVerticalSolidList"/>
    <dgm:cxn modelId="{FFDC6D8F-D81A-4B34-BCB9-9DB34194D6CF}" type="presParOf" srcId="{1C8698AD-90A4-47C7-8D17-50D62514620E}" destId="{FA21A349-5F62-48B9-920A-7008729EB6E5}" srcOrd="3" destOrd="0" presId="urn:microsoft.com/office/officeart/2018/2/layout/IconVerticalSolidList"/>
    <dgm:cxn modelId="{D35F766A-DEA9-4BBC-A944-74DC592BD197}" type="presParOf" srcId="{D784F073-08BE-4F17-B166-786DB573377A}" destId="{597E196D-B7B5-43FA-9483-AF2A07B826DE}" srcOrd="1" destOrd="0" presId="urn:microsoft.com/office/officeart/2018/2/layout/IconVerticalSolidList"/>
    <dgm:cxn modelId="{C82F410B-6506-401B-ACCE-6D7C162A0B4B}" type="presParOf" srcId="{D784F073-08BE-4F17-B166-786DB573377A}" destId="{00476049-EF80-4F99-BC77-D4C323FF917C}" srcOrd="2" destOrd="0" presId="urn:microsoft.com/office/officeart/2018/2/layout/IconVerticalSolidList"/>
    <dgm:cxn modelId="{F67FBC6B-CB9E-44A5-84A8-D659E1C7116C}" type="presParOf" srcId="{00476049-EF80-4F99-BC77-D4C323FF917C}" destId="{1DA5F4DE-800D-4861-8EDE-04F184495594}" srcOrd="0" destOrd="0" presId="urn:microsoft.com/office/officeart/2018/2/layout/IconVerticalSolidList"/>
    <dgm:cxn modelId="{EA9D02B9-88B3-4F3C-9047-0697741D63E2}" type="presParOf" srcId="{00476049-EF80-4F99-BC77-D4C323FF917C}" destId="{1DEA589F-F666-4683-A1AC-AC5579860996}" srcOrd="1" destOrd="0" presId="urn:microsoft.com/office/officeart/2018/2/layout/IconVerticalSolidList"/>
    <dgm:cxn modelId="{960F33DF-CABD-4CED-9B8C-3E314F338FF4}" type="presParOf" srcId="{00476049-EF80-4F99-BC77-D4C323FF917C}" destId="{E09B8E04-0366-4B91-8B9B-576F3E28C645}" srcOrd="2" destOrd="0" presId="urn:microsoft.com/office/officeart/2018/2/layout/IconVerticalSolidList"/>
    <dgm:cxn modelId="{D8EAB5AD-87BB-4924-A56F-75A958ADCD59}" type="presParOf" srcId="{00476049-EF80-4F99-BC77-D4C323FF917C}" destId="{89B65CC0-551D-4F06-8779-AD5C41216D3F}" srcOrd="3" destOrd="0" presId="urn:microsoft.com/office/officeart/2018/2/layout/IconVerticalSolidList"/>
    <dgm:cxn modelId="{C5B9E0E6-175C-4056-80B4-BD2FE40FD5A2}" type="presParOf" srcId="{D784F073-08BE-4F17-B166-786DB573377A}" destId="{3C407F5B-8AA0-443D-80B5-589D57A663F8}" srcOrd="3" destOrd="0" presId="urn:microsoft.com/office/officeart/2018/2/layout/IconVerticalSolidList"/>
    <dgm:cxn modelId="{89DD108E-D5E5-458F-9377-4AF5A6F3E7DE}" type="presParOf" srcId="{D784F073-08BE-4F17-B166-786DB573377A}" destId="{B71FD53A-1480-4040-A90D-7CC1D93272BA}" srcOrd="4" destOrd="0" presId="urn:microsoft.com/office/officeart/2018/2/layout/IconVerticalSolidList"/>
    <dgm:cxn modelId="{ABB367A5-EEC1-465B-B8C3-83EC9FC5B0AA}" type="presParOf" srcId="{B71FD53A-1480-4040-A90D-7CC1D93272BA}" destId="{959D386B-5AC8-4B14-8B2B-B4E8655F9699}" srcOrd="0" destOrd="0" presId="urn:microsoft.com/office/officeart/2018/2/layout/IconVerticalSolidList"/>
    <dgm:cxn modelId="{418CB5F3-107B-479E-8381-E4813B8BCF64}" type="presParOf" srcId="{B71FD53A-1480-4040-A90D-7CC1D93272BA}" destId="{54BD3A8B-A911-42F5-9CDB-46E04A4C9B59}" srcOrd="1" destOrd="0" presId="urn:microsoft.com/office/officeart/2018/2/layout/IconVerticalSolidList"/>
    <dgm:cxn modelId="{0CC51D21-5815-4D36-9878-3AC63118E36F}" type="presParOf" srcId="{B71FD53A-1480-4040-A90D-7CC1D93272BA}" destId="{D740BC02-D722-4480-8806-C8D683B32DD3}" srcOrd="2" destOrd="0" presId="urn:microsoft.com/office/officeart/2018/2/layout/IconVerticalSolidList"/>
    <dgm:cxn modelId="{67B37FC7-244B-4ACE-8C86-F841B4D66D3F}" type="presParOf" srcId="{B71FD53A-1480-4040-A90D-7CC1D93272BA}" destId="{5CC169F2-2289-4B81-BB9D-9DD5B5C0EE36}" srcOrd="3" destOrd="0" presId="urn:microsoft.com/office/officeart/2018/2/layout/IconVerticalSolidList"/>
    <dgm:cxn modelId="{CDE613AC-AFA5-44A8-B354-5DB18859FBAF}" type="presParOf" srcId="{D784F073-08BE-4F17-B166-786DB573377A}" destId="{527DAC4F-E7F5-43D2-87B2-5A4DF562ABED}" srcOrd="5" destOrd="0" presId="urn:microsoft.com/office/officeart/2018/2/layout/IconVerticalSolidList"/>
    <dgm:cxn modelId="{8C0E2CB9-833D-452D-BF1F-0C1CEBB2AF40}" type="presParOf" srcId="{D784F073-08BE-4F17-B166-786DB573377A}" destId="{A48353AA-D3C4-4DCF-8A8F-97A96408AEB4}" srcOrd="6" destOrd="0" presId="urn:microsoft.com/office/officeart/2018/2/layout/IconVerticalSolidList"/>
    <dgm:cxn modelId="{A0300B9B-11A3-4001-946E-BA8F2CA74889}" type="presParOf" srcId="{A48353AA-D3C4-4DCF-8A8F-97A96408AEB4}" destId="{3F70E071-4599-4EC5-B9D1-599DC251E7B5}" srcOrd="0" destOrd="0" presId="urn:microsoft.com/office/officeart/2018/2/layout/IconVerticalSolidList"/>
    <dgm:cxn modelId="{5D8849C9-464D-4672-AB59-F30AC98F2B03}" type="presParOf" srcId="{A48353AA-D3C4-4DCF-8A8F-97A96408AEB4}" destId="{39CE008E-9AFE-419E-A895-C445428D3771}" srcOrd="1" destOrd="0" presId="urn:microsoft.com/office/officeart/2018/2/layout/IconVerticalSolidList"/>
    <dgm:cxn modelId="{22E3638F-45A3-4CC2-9B00-639891B51284}" type="presParOf" srcId="{A48353AA-D3C4-4DCF-8A8F-97A96408AEB4}" destId="{F315BD58-4772-412E-B84E-EAC0FA0E704A}" srcOrd="2" destOrd="0" presId="urn:microsoft.com/office/officeart/2018/2/layout/IconVerticalSolidList"/>
    <dgm:cxn modelId="{FF703BAF-D52B-4E16-89E2-0B0FB7900FFD}" type="presParOf" srcId="{A48353AA-D3C4-4DCF-8A8F-97A96408AEB4}" destId="{AA6896CD-C664-46AF-A946-D59038B8FDE5}" srcOrd="3" destOrd="0" presId="urn:microsoft.com/office/officeart/2018/2/layout/IconVerticalSolidList"/>
    <dgm:cxn modelId="{F7A625F3-5CAF-41F4-8B2C-539725163352}" type="presParOf" srcId="{D784F073-08BE-4F17-B166-786DB573377A}" destId="{22A39378-208B-4B61-8D97-300997B0A4D6}" srcOrd="7" destOrd="0" presId="urn:microsoft.com/office/officeart/2018/2/layout/IconVerticalSolidList"/>
    <dgm:cxn modelId="{3201D32F-2649-46F7-8334-58DA2A40AD33}" type="presParOf" srcId="{D784F073-08BE-4F17-B166-786DB573377A}" destId="{4ECD55D9-9A80-429D-B7E2-45F421A34177}" srcOrd="8" destOrd="0" presId="urn:microsoft.com/office/officeart/2018/2/layout/IconVerticalSolidList"/>
    <dgm:cxn modelId="{4EC16EE2-EF55-46A3-98CB-2A7142181722}" type="presParOf" srcId="{4ECD55D9-9A80-429D-B7E2-45F421A34177}" destId="{1CDDA3DC-14F5-4C48-BB3A-312259283620}" srcOrd="0" destOrd="0" presId="urn:microsoft.com/office/officeart/2018/2/layout/IconVerticalSolidList"/>
    <dgm:cxn modelId="{5637E91E-A408-4088-841E-43B51755C770}" type="presParOf" srcId="{4ECD55D9-9A80-429D-B7E2-45F421A34177}" destId="{EC0A2C93-69F1-4EB4-B7D0-A7C493A1DD30}" srcOrd="1" destOrd="0" presId="urn:microsoft.com/office/officeart/2018/2/layout/IconVerticalSolidList"/>
    <dgm:cxn modelId="{B3FD2D83-1EF4-4DAE-ADB4-BA2161983770}" type="presParOf" srcId="{4ECD55D9-9A80-429D-B7E2-45F421A34177}" destId="{965BB7CB-E8D2-417B-8864-4510ADFBC38D}" srcOrd="2" destOrd="0" presId="urn:microsoft.com/office/officeart/2018/2/layout/IconVerticalSolidList"/>
    <dgm:cxn modelId="{A14F321C-6B5A-46AB-9DD0-559042A5BE87}" type="presParOf" srcId="{4ECD55D9-9A80-429D-B7E2-45F421A34177}" destId="{3D41604D-E97D-4188-BAB1-CAB5DBD79FBB}"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C56EF70-C068-4E7F-BDBB-D3DBEC198735}"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D7F613FC-083A-478C-9901-B675F0D70696}">
      <dgm:prSet/>
      <dgm:spPr/>
      <dgm:t>
        <a:bodyPr/>
        <a:lstStyle/>
        <a:p>
          <a:r>
            <a:rPr lang="en-US" dirty="0"/>
            <a:t>17. Look for good qualities. All students have them.</a:t>
          </a:r>
        </a:p>
      </dgm:t>
    </dgm:pt>
    <dgm:pt modelId="{9D7727BF-7BB0-4EF7-9BE1-70DAB4DD0EBA}" type="parTrans" cxnId="{D3BDF2DF-7B18-4A5F-99D4-9FF090982CE3}">
      <dgm:prSet/>
      <dgm:spPr/>
      <dgm:t>
        <a:bodyPr/>
        <a:lstStyle/>
        <a:p>
          <a:endParaRPr lang="en-US"/>
        </a:p>
      </dgm:t>
    </dgm:pt>
    <dgm:pt modelId="{0E53A791-388A-4D26-9A45-20E0B8C1F28A}" type="sibTrans" cxnId="{D3BDF2DF-7B18-4A5F-99D4-9FF090982CE3}">
      <dgm:prSet/>
      <dgm:spPr/>
      <dgm:t>
        <a:bodyPr/>
        <a:lstStyle/>
        <a:p>
          <a:endParaRPr lang="en-US"/>
        </a:p>
      </dgm:t>
    </dgm:pt>
    <dgm:pt modelId="{94AE995C-F23F-48B8-81D3-EC295F212663}">
      <dgm:prSet/>
      <dgm:spPr/>
      <dgm:t>
        <a:bodyPr/>
        <a:lstStyle/>
        <a:p>
          <a:r>
            <a:rPr lang="en-US" dirty="0"/>
            <a:t>18. Do not pick on every little thing a student does. Sometimes it is wiser to overlook something.</a:t>
          </a:r>
        </a:p>
      </dgm:t>
    </dgm:pt>
    <dgm:pt modelId="{AAE5DBC5-08BD-4140-963B-156C38069977}" type="parTrans" cxnId="{4E0A29DA-643B-47A1-99F1-0978D70D75B4}">
      <dgm:prSet/>
      <dgm:spPr/>
      <dgm:t>
        <a:bodyPr/>
        <a:lstStyle/>
        <a:p>
          <a:endParaRPr lang="en-US"/>
        </a:p>
      </dgm:t>
    </dgm:pt>
    <dgm:pt modelId="{B94FA9D9-F634-4A4E-847D-11EC11BC7C98}" type="sibTrans" cxnId="{4E0A29DA-643B-47A1-99F1-0978D70D75B4}">
      <dgm:prSet/>
      <dgm:spPr/>
      <dgm:t>
        <a:bodyPr/>
        <a:lstStyle/>
        <a:p>
          <a:endParaRPr lang="en-US"/>
        </a:p>
      </dgm:t>
    </dgm:pt>
    <dgm:pt modelId="{BDA6E20F-0274-47AA-A4F1-845CCD7CB685}">
      <dgm:prSet/>
      <dgm:spPr/>
      <dgm:t>
        <a:bodyPr/>
        <a:lstStyle/>
        <a:p>
          <a:r>
            <a:rPr lang="en-US" dirty="0"/>
            <a:t>19. Bear in mind that misbehavior is seldom willful. There is usually a cause, and it may be in you, or may be some other influence outside the student.</a:t>
          </a:r>
        </a:p>
      </dgm:t>
    </dgm:pt>
    <dgm:pt modelId="{AF724174-7BD6-4DB3-BFE8-DF0A0FD85A4B}" type="parTrans" cxnId="{26901B11-BD10-4051-956D-F6F4DB752334}">
      <dgm:prSet/>
      <dgm:spPr/>
      <dgm:t>
        <a:bodyPr/>
        <a:lstStyle/>
        <a:p>
          <a:endParaRPr lang="en-US"/>
        </a:p>
      </dgm:t>
    </dgm:pt>
    <dgm:pt modelId="{5C104591-E8A7-41D3-803A-8A869C23AA95}" type="sibTrans" cxnId="{26901B11-BD10-4051-956D-F6F4DB752334}">
      <dgm:prSet/>
      <dgm:spPr/>
      <dgm:t>
        <a:bodyPr/>
        <a:lstStyle/>
        <a:p>
          <a:endParaRPr lang="en-US"/>
        </a:p>
      </dgm:t>
    </dgm:pt>
    <dgm:pt modelId="{6B8203C6-AF82-4882-B3C7-D08C2AF94AEC}">
      <dgm:prSet/>
      <dgm:spPr/>
      <dgm:t>
        <a:bodyPr/>
        <a:lstStyle/>
        <a:p>
          <a:r>
            <a:rPr lang="en-US" dirty="0"/>
            <a:t>20. Listen for suggestions and complaints from the students.</a:t>
          </a:r>
        </a:p>
      </dgm:t>
    </dgm:pt>
    <dgm:pt modelId="{023D7D07-713B-494E-944E-E225952D1016}" type="parTrans" cxnId="{8BAF098F-05AF-4CE2-824A-C545A86062B4}">
      <dgm:prSet/>
      <dgm:spPr/>
      <dgm:t>
        <a:bodyPr/>
        <a:lstStyle/>
        <a:p>
          <a:endParaRPr lang="en-US"/>
        </a:p>
      </dgm:t>
    </dgm:pt>
    <dgm:pt modelId="{DE373AAF-9DE1-4FBC-A6B4-ECE6244511B0}" type="sibTrans" cxnId="{8BAF098F-05AF-4CE2-824A-C545A86062B4}">
      <dgm:prSet/>
      <dgm:spPr/>
      <dgm:t>
        <a:bodyPr/>
        <a:lstStyle/>
        <a:p>
          <a:endParaRPr lang="en-US"/>
        </a:p>
      </dgm:t>
    </dgm:pt>
    <dgm:pt modelId="{DFEE5240-AE43-475D-B38D-522D71D34878}" type="pres">
      <dgm:prSet presAssocID="{5C56EF70-C068-4E7F-BDBB-D3DBEC198735}" presName="root" presStyleCnt="0">
        <dgm:presLayoutVars>
          <dgm:dir/>
          <dgm:resizeHandles val="exact"/>
        </dgm:presLayoutVars>
      </dgm:prSet>
      <dgm:spPr/>
    </dgm:pt>
    <dgm:pt modelId="{8F9810EB-96D9-4392-B8D1-AB35190AEAB1}" type="pres">
      <dgm:prSet presAssocID="{5C56EF70-C068-4E7F-BDBB-D3DBEC198735}" presName="container" presStyleCnt="0">
        <dgm:presLayoutVars>
          <dgm:dir/>
          <dgm:resizeHandles val="exact"/>
        </dgm:presLayoutVars>
      </dgm:prSet>
      <dgm:spPr/>
    </dgm:pt>
    <dgm:pt modelId="{39B0EB17-04F6-4320-9384-7E182ADE4007}" type="pres">
      <dgm:prSet presAssocID="{D7F613FC-083A-478C-9901-B675F0D70696}" presName="compNode" presStyleCnt="0"/>
      <dgm:spPr/>
    </dgm:pt>
    <dgm:pt modelId="{296F6ABB-94A8-49D5-90DC-3EBF2FAF7D2B}" type="pres">
      <dgm:prSet presAssocID="{D7F613FC-083A-478C-9901-B675F0D70696}" presName="iconBgRect" presStyleLbl="bgShp" presStyleIdx="0" presStyleCnt="4"/>
      <dgm:spPr/>
    </dgm:pt>
    <dgm:pt modelId="{35E7456E-E4EE-41CF-86EA-56CE8ED9B117}" type="pres">
      <dgm:prSet presAssocID="{D7F613FC-083A-478C-9901-B675F0D7069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ngel Face Outline"/>
        </a:ext>
      </dgm:extLst>
    </dgm:pt>
    <dgm:pt modelId="{615D6B78-A97A-48A7-AC4A-73AFEE3CC215}" type="pres">
      <dgm:prSet presAssocID="{D7F613FC-083A-478C-9901-B675F0D70696}" presName="spaceRect" presStyleCnt="0"/>
      <dgm:spPr/>
    </dgm:pt>
    <dgm:pt modelId="{44B79C6F-47EE-4173-BCF6-1C07198D3B11}" type="pres">
      <dgm:prSet presAssocID="{D7F613FC-083A-478C-9901-B675F0D70696}" presName="textRect" presStyleLbl="revTx" presStyleIdx="0" presStyleCnt="4">
        <dgm:presLayoutVars>
          <dgm:chMax val="1"/>
          <dgm:chPref val="1"/>
        </dgm:presLayoutVars>
      </dgm:prSet>
      <dgm:spPr/>
    </dgm:pt>
    <dgm:pt modelId="{679C0573-4500-4CB3-BB8F-B6DD6B8BE355}" type="pres">
      <dgm:prSet presAssocID="{0E53A791-388A-4D26-9A45-20E0B8C1F28A}" presName="sibTrans" presStyleLbl="sibTrans2D1" presStyleIdx="0" presStyleCnt="0"/>
      <dgm:spPr/>
    </dgm:pt>
    <dgm:pt modelId="{D505DF7E-2497-4332-B574-BA77A21B7174}" type="pres">
      <dgm:prSet presAssocID="{94AE995C-F23F-48B8-81D3-EC295F212663}" presName="compNode" presStyleCnt="0"/>
      <dgm:spPr/>
    </dgm:pt>
    <dgm:pt modelId="{426BD55C-3A56-48AF-B88B-0D7286C17C44}" type="pres">
      <dgm:prSet presAssocID="{94AE995C-F23F-48B8-81D3-EC295F212663}" presName="iconBgRect" presStyleLbl="bgShp" presStyleIdx="1" presStyleCnt="4"/>
      <dgm:spPr/>
    </dgm:pt>
    <dgm:pt modelId="{76A45C04-6F3B-44FA-A4DD-4DF139F7ED9C}" type="pres">
      <dgm:prSet presAssocID="{94AE995C-F23F-48B8-81D3-EC295F21266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rritant"/>
        </a:ext>
      </dgm:extLst>
    </dgm:pt>
    <dgm:pt modelId="{34A2D41D-BA8A-4F3F-B0BF-E10165599C3D}" type="pres">
      <dgm:prSet presAssocID="{94AE995C-F23F-48B8-81D3-EC295F212663}" presName="spaceRect" presStyleCnt="0"/>
      <dgm:spPr/>
    </dgm:pt>
    <dgm:pt modelId="{6A87B9D2-EF6F-47D2-A5F0-0C36C2C10701}" type="pres">
      <dgm:prSet presAssocID="{94AE995C-F23F-48B8-81D3-EC295F212663}" presName="textRect" presStyleLbl="revTx" presStyleIdx="1" presStyleCnt="4">
        <dgm:presLayoutVars>
          <dgm:chMax val="1"/>
          <dgm:chPref val="1"/>
        </dgm:presLayoutVars>
      </dgm:prSet>
      <dgm:spPr/>
    </dgm:pt>
    <dgm:pt modelId="{FBEEF0D6-5EF7-4756-B05D-4BC3B599633D}" type="pres">
      <dgm:prSet presAssocID="{B94FA9D9-F634-4A4E-847D-11EC11BC7C98}" presName="sibTrans" presStyleLbl="sibTrans2D1" presStyleIdx="0" presStyleCnt="0"/>
      <dgm:spPr/>
    </dgm:pt>
    <dgm:pt modelId="{72801741-283F-4728-8F3A-93C573A04A37}" type="pres">
      <dgm:prSet presAssocID="{BDA6E20F-0274-47AA-A4F1-845CCD7CB685}" presName="compNode" presStyleCnt="0"/>
      <dgm:spPr/>
    </dgm:pt>
    <dgm:pt modelId="{319166F0-1642-4346-9E5D-BC2C7B19EF41}" type="pres">
      <dgm:prSet presAssocID="{BDA6E20F-0274-47AA-A4F1-845CCD7CB685}" presName="iconBgRect" presStyleLbl="bgShp" presStyleIdx="2" presStyleCnt="4"/>
      <dgm:spPr/>
    </dgm:pt>
    <dgm:pt modelId="{8C060B94-648B-4C50-9EA9-1537DC050C44}" type="pres">
      <dgm:prSet presAssocID="{BDA6E20F-0274-47AA-A4F1-845CCD7CB68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fused Person"/>
        </a:ext>
      </dgm:extLst>
    </dgm:pt>
    <dgm:pt modelId="{92441F4A-1043-4078-9B8F-75680B803A8A}" type="pres">
      <dgm:prSet presAssocID="{BDA6E20F-0274-47AA-A4F1-845CCD7CB685}" presName="spaceRect" presStyleCnt="0"/>
      <dgm:spPr/>
    </dgm:pt>
    <dgm:pt modelId="{DCFF011E-5592-4682-8A4A-C547B1E545FD}" type="pres">
      <dgm:prSet presAssocID="{BDA6E20F-0274-47AA-A4F1-845CCD7CB685}" presName="textRect" presStyleLbl="revTx" presStyleIdx="2" presStyleCnt="4">
        <dgm:presLayoutVars>
          <dgm:chMax val="1"/>
          <dgm:chPref val="1"/>
        </dgm:presLayoutVars>
      </dgm:prSet>
      <dgm:spPr/>
    </dgm:pt>
    <dgm:pt modelId="{4BAC2AF1-B8CB-45FC-91E9-A4F8D8D1FB35}" type="pres">
      <dgm:prSet presAssocID="{5C104591-E8A7-41D3-803A-8A869C23AA95}" presName="sibTrans" presStyleLbl="sibTrans2D1" presStyleIdx="0" presStyleCnt="0"/>
      <dgm:spPr/>
    </dgm:pt>
    <dgm:pt modelId="{D0087FD3-970A-42C1-9968-3561947E1B29}" type="pres">
      <dgm:prSet presAssocID="{6B8203C6-AF82-4882-B3C7-D08C2AF94AEC}" presName="compNode" presStyleCnt="0"/>
      <dgm:spPr/>
    </dgm:pt>
    <dgm:pt modelId="{4D983321-4ABB-45BA-90E2-B90CB386F080}" type="pres">
      <dgm:prSet presAssocID="{6B8203C6-AF82-4882-B3C7-D08C2AF94AEC}" presName="iconBgRect" presStyleLbl="bgShp" presStyleIdx="3" presStyleCnt="4"/>
      <dgm:spPr/>
    </dgm:pt>
    <dgm:pt modelId="{91301167-2421-43EC-96E7-14161355C785}" type="pres">
      <dgm:prSet presAssocID="{6B8203C6-AF82-4882-B3C7-D08C2AF94AE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eaf"/>
        </a:ext>
      </dgm:extLst>
    </dgm:pt>
    <dgm:pt modelId="{E5926E14-681F-442A-9106-7736E6889BF4}" type="pres">
      <dgm:prSet presAssocID="{6B8203C6-AF82-4882-B3C7-D08C2AF94AEC}" presName="spaceRect" presStyleCnt="0"/>
      <dgm:spPr/>
    </dgm:pt>
    <dgm:pt modelId="{51258DA4-06C3-41A8-9C0D-9C1F4BB10CB9}" type="pres">
      <dgm:prSet presAssocID="{6B8203C6-AF82-4882-B3C7-D08C2AF94AEC}" presName="textRect" presStyleLbl="revTx" presStyleIdx="3" presStyleCnt="4">
        <dgm:presLayoutVars>
          <dgm:chMax val="1"/>
          <dgm:chPref val="1"/>
        </dgm:presLayoutVars>
      </dgm:prSet>
      <dgm:spPr/>
    </dgm:pt>
  </dgm:ptLst>
  <dgm:cxnLst>
    <dgm:cxn modelId="{26901B11-BD10-4051-956D-F6F4DB752334}" srcId="{5C56EF70-C068-4E7F-BDBB-D3DBEC198735}" destId="{BDA6E20F-0274-47AA-A4F1-845CCD7CB685}" srcOrd="2" destOrd="0" parTransId="{AF724174-7BD6-4DB3-BFE8-DF0A0FD85A4B}" sibTransId="{5C104591-E8A7-41D3-803A-8A869C23AA95}"/>
    <dgm:cxn modelId="{F9C7BF3D-BB81-41B7-B45E-DA9FA98E2E4A}" type="presOf" srcId="{6B8203C6-AF82-4882-B3C7-D08C2AF94AEC}" destId="{51258DA4-06C3-41A8-9C0D-9C1F4BB10CB9}" srcOrd="0" destOrd="0" presId="urn:microsoft.com/office/officeart/2018/2/layout/IconCircleList"/>
    <dgm:cxn modelId="{4B7F147C-407F-4CC5-AFF3-3D228A7D4F33}" type="presOf" srcId="{D7F613FC-083A-478C-9901-B675F0D70696}" destId="{44B79C6F-47EE-4173-BCF6-1C07198D3B11}" srcOrd="0" destOrd="0" presId="urn:microsoft.com/office/officeart/2018/2/layout/IconCircleList"/>
    <dgm:cxn modelId="{8BAF098F-05AF-4CE2-824A-C545A86062B4}" srcId="{5C56EF70-C068-4E7F-BDBB-D3DBEC198735}" destId="{6B8203C6-AF82-4882-B3C7-D08C2AF94AEC}" srcOrd="3" destOrd="0" parTransId="{023D7D07-713B-494E-944E-E225952D1016}" sibTransId="{DE373AAF-9DE1-4FBC-A6B4-ECE6244511B0}"/>
    <dgm:cxn modelId="{E53DECAA-34A6-4AC0-BA10-391E0A3F2AAC}" type="presOf" srcId="{5C104591-E8A7-41D3-803A-8A869C23AA95}" destId="{4BAC2AF1-B8CB-45FC-91E9-A4F8D8D1FB35}" srcOrd="0" destOrd="0" presId="urn:microsoft.com/office/officeart/2018/2/layout/IconCircleList"/>
    <dgm:cxn modelId="{E436C5BD-B904-436D-B332-A5DB49AE6697}" type="presOf" srcId="{0E53A791-388A-4D26-9A45-20E0B8C1F28A}" destId="{679C0573-4500-4CB3-BB8F-B6DD6B8BE355}" srcOrd="0" destOrd="0" presId="urn:microsoft.com/office/officeart/2018/2/layout/IconCircleList"/>
    <dgm:cxn modelId="{93146FC3-D6D4-4AFF-BF00-9C3FDCF471B9}" type="presOf" srcId="{94AE995C-F23F-48B8-81D3-EC295F212663}" destId="{6A87B9D2-EF6F-47D2-A5F0-0C36C2C10701}" srcOrd="0" destOrd="0" presId="urn:microsoft.com/office/officeart/2018/2/layout/IconCircleList"/>
    <dgm:cxn modelId="{1E14C0CE-659D-4996-A0E6-1A4312B64B91}" type="presOf" srcId="{B94FA9D9-F634-4A4E-847D-11EC11BC7C98}" destId="{FBEEF0D6-5EF7-4756-B05D-4BC3B599633D}" srcOrd="0" destOrd="0" presId="urn:microsoft.com/office/officeart/2018/2/layout/IconCircleList"/>
    <dgm:cxn modelId="{F1CC98CF-CC4C-411D-846E-AC2F9F8A225F}" type="presOf" srcId="{5C56EF70-C068-4E7F-BDBB-D3DBEC198735}" destId="{DFEE5240-AE43-475D-B38D-522D71D34878}" srcOrd="0" destOrd="0" presId="urn:microsoft.com/office/officeart/2018/2/layout/IconCircleList"/>
    <dgm:cxn modelId="{4E0A29DA-643B-47A1-99F1-0978D70D75B4}" srcId="{5C56EF70-C068-4E7F-BDBB-D3DBEC198735}" destId="{94AE995C-F23F-48B8-81D3-EC295F212663}" srcOrd="1" destOrd="0" parTransId="{AAE5DBC5-08BD-4140-963B-156C38069977}" sibTransId="{B94FA9D9-F634-4A4E-847D-11EC11BC7C98}"/>
    <dgm:cxn modelId="{AB22FDDA-2AD2-4A8A-A05C-1775EE154E7A}" type="presOf" srcId="{BDA6E20F-0274-47AA-A4F1-845CCD7CB685}" destId="{DCFF011E-5592-4682-8A4A-C547B1E545FD}" srcOrd="0" destOrd="0" presId="urn:microsoft.com/office/officeart/2018/2/layout/IconCircleList"/>
    <dgm:cxn modelId="{D3BDF2DF-7B18-4A5F-99D4-9FF090982CE3}" srcId="{5C56EF70-C068-4E7F-BDBB-D3DBEC198735}" destId="{D7F613FC-083A-478C-9901-B675F0D70696}" srcOrd="0" destOrd="0" parTransId="{9D7727BF-7BB0-4EF7-9BE1-70DAB4DD0EBA}" sibTransId="{0E53A791-388A-4D26-9A45-20E0B8C1F28A}"/>
    <dgm:cxn modelId="{BEC1DA37-D129-4C5C-8BDE-1E22C5F7C624}" type="presParOf" srcId="{DFEE5240-AE43-475D-B38D-522D71D34878}" destId="{8F9810EB-96D9-4392-B8D1-AB35190AEAB1}" srcOrd="0" destOrd="0" presId="urn:microsoft.com/office/officeart/2018/2/layout/IconCircleList"/>
    <dgm:cxn modelId="{D6068166-F977-4C1D-8F53-4DD2BE1599C1}" type="presParOf" srcId="{8F9810EB-96D9-4392-B8D1-AB35190AEAB1}" destId="{39B0EB17-04F6-4320-9384-7E182ADE4007}" srcOrd="0" destOrd="0" presId="urn:microsoft.com/office/officeart/2018/2/layout/IconCircleList"/>
    <dgm:cxn modelId="{68D638C7-E95B-418A-89B7-7814575448F2}" type="presParOf" srcId="{39B0EB17-04F6-4320-9384-7E182ADE4007}" destId="{296F6ABB-94A8-49D5-90DC-3EBF2FAF7D2B}" srcOrd="0" destOrd="0" presId="urn:microsoft.com/office/officeart/2018/2/layout/IconCircleList"/>
    <dgm:cxn modelId="{51AAFF13-30BF-4690-BAFC-F4F2B9953F28}" type="presParOf" srcId="{39B0EB17-04F6-4320-9384-7E182ADE4007}" destId="{35E7456E-E4EE-41CF-86EA-56CE8ED9B117}" srcOrd="1" destOrd="0" presId="urn:microsoft.com/office/officeart/2018/2/layout/IconCircleList"/>
    <dgm:cxn modelId="{63BB31AE-CDF2-4CD9-8EA0-0D5CE3203C1E}" type="presParOf" srcId="{39B0EB17-04F6-4320-9384-7E182ADE4007}" destId="{615D6B78-A97A-48A7-AC4A-73AFEE3CC215}" srcOrd="2" destOrd="0" presId="urn:microsoft.com/office/officeart/2018/2/layout/IconCircleList"/>
    <dgm:cxn modelId="{5C065F0B-15AC-425D-BD3A-E061CAC05D07}" type="presParOf" srcId="{39B0EB17-04F6-4320-9384-7E182ADE4007}" destId="{44B79C6F-47EE-4173-BCF6-1C07198D3B11}" srcOrd="3" destOrd="0" presId="urn:microsoft.com/office/officeart/2018/2/layout/IconCircleList"/>
    <dgm:cxn modelId="{2B3F1EB8-2367-47F0-8E6D-73FD1E2C2CC4}" type="presParOf" srcId="{8F9810EB-96D9-4392-B8D1-AB35190AEAB1}" destId="{679C0573-4500-4CB3-BB8F-B6DD6B8BE355}" srcOrd="1" destOrd="0" presId="urn:microsoft.com/office/officeart/2018/2/layout/IconCircleList"/>
    <dgm:cxn modelId="{F2ECA0C4-3ED0-4C34-B73E-D1E481E8D0EA}" type="presParOf" srcId="{8F9810EB-96D9-4392-B8D1-AB35190AEAB1}" destId="{D505DF7E-2497-4332-B574-BA77A21B7174}" srcOrd="2" destOrd="0" presId="urn:microsoft.com/office/officeart/2018/2/layout/IconCircleList"/>
    <dgm:cxn modelId="{D4908F43-AB3B-4066-A12D-51D3824075DC}" type="presParOf" srcId="{D505DF7E-2497-4332-B574-BA77A21B7174}" destId="{426BD55C-3A56-48AF-B88B-0D7286C17C44}" srcOrd="0" destOrd="0" presId="urn:microsoft.com/office/officeart/2018/2/layout/IconCircleList"/>
    <dgm:cxn modelId="{4E259123-4328-444E-ABF8-F4126E8FDE80}" type="presParOf" srcId="{D505DF7E-2497-4332-B574-BA77A21B7174}" destId="{76A45C04-6F3B-44FA-A4DD-4DF139F7ED9C}" srcOrd="1" destOrd="0" presId="urn:microsoft.com/office/officeart/2018/2/layout/IconCircleList"/>
    <dgm:cxn modelId="{AC022CF9-A72E-4465-98E9-A0F7DFD22070}" type="presParOf" srcId="{D505DF7E-2497-4332-B574-BA77A21B7174}" destId="{34A2D41D-BA8A-4F3F-B0BF-E10165599C3D}" srcOrd="2" destOrd="0" presId="urn:microsoft.com/office/officeart/2018/2/layout/IconCircleList"/>
    <dgm:cxn modelId="{217BB4D0-DFA8-44EA-91BE-F12B48A98CB2}" type="presParOf" srcId="{D505DF7E-2497-4332-B574-BA77A21B7174}" destId="{6A87B9D2-EF6F-47D2-A5F0-0C36C2C10701}" srcOrd="3" destOrd="0" presId="urn:microsoft.com/office/officeart/2018/2/layout/IconCircleList"/>
    <dgm:cxn modelId="{0EE7DE1A-E330-4CC4-A728-67920CF56773}" type="presParOf" srcId="{8F9810EB-96D9-4392-B8D1-AB35190AEAB1}" destId="{FBEEF0D6-5EF7-4756-B05D-4BC3B599633D}" srcOrd="3" destOrd="0" presId="urn:microsoft.com/office/officeart/2018/2/layout/IconCircleList"/>
    <dgm:cxn modelId="{201E80FE-A716-418A-A06B-9E4A59AF13FA}" type="presParOf" srcId="{8F9810EB-96D9-4392-B8D1-AB35190AEAB1}" destId="{72801741-283F-4728-8F3A-93C573A04A37}" srcOrd="4" destOrd="0" presId="urn:microsoft.com/office/officeart/2018/2/layout/IconCircleList"/>
    <dgm:cxn modelId="{AEBD36BA-21A4-4147-B516-63456C4E8790}" type="presParOf" srcId="{72801741-283F-4728-8F3A-93C573A04A37}" destId="{319166F0-1642-4346-9E5D-BC2C7B19EF41}" srcOrd="0" destOrd="0" presId="urn:microsoft.com/office/officeart/2018/2/layout/IconCircleList"/>
    <dgm:cxn modelId="{B6E08CC6-555D-4E41-A918-B27D076D6795}" type="presParOf" srcId="{72801741-283F-4728-8F3A-93C573A04A37}" destId="{8C060B94-648B-4C50-9EA9-1537DC050C44}" srcOrd="1" destOrd="0" presId="urn:microsoft.com/office/officeart/2018/2/layout/IconCircleList"/>
    <dgm:cxn modelId="{265B2538-4D1C-4F9C-8E0F-1264A8946F99}" type="presParOf" srcId="{72801741-283F-4728-8F3A-93C573A04A37}" destId="{92441F4A-1043-4078-9B8F-75680B803A8A}" srcOrd="2" destOrd="0" presId="urn:microsoft.com/office/officeart/2018/2/layout/IconCircleList"/>
    <dgm:cxn modelId="{F8ECE2CC-761E-467C-B9B9-5E7AC3DDADE0}" type="presParOf" srcId="{72801741-283F-4728-8F3A-93C573A04A37}" destId="{DCFF011E-5592-4682-8A4A-C547B1E545FD}" srcOrd="3" destOrd="0" presId="urn:microsoft.com/office/officeart/2018/2/layout/IconCircleList"/>
    <dgm:cxn modelId="{3B36DCE6-AFF3-4B92-93F2-6FF157175C0B}" type="presParOf" srcId="{8F9810EB-96D9-4392-B8D1-AB35190AEAB1}" destId="{4BAC2AF1-B8CB-45FC-91E9-A4F8D8D1FB35}" srcOrd="5" destOrd="0" presId="urn:microsoft.com/office/officeart/2018/2/layout/IconCircleList"/>
    <dgm:cxn modelId="{7D8E7B0C-411B-467C-A3D0-3888C14B7257}" type="presParOf" srcId="{8F9810EB-96D9-4392-B8D1-AB35190AEAB1}" destId="{D0087FD3-970A-42C1-9968-3561947E1B29}" srcOrd="6" destOrd="0" presId="urn:microsoft.com/office/officeart/2018/2/layout/IconCircleList"/>
    <dgm:cxn modelId="{A2EF4998-3028-4951-8B6F-59F3EC316AA5}" type="presParOf" srcId="{D0087FD3-970A-42C1-9968-3561947E1B29}" destId="{4D983321-4ABB-45BA-90E2-B90CB386F080}" srcOrd="0" destOrd="0" presId="urn:microsoft.com/office/officeart/2018/2/layout/IconCircleList"/>
    <dgm:cxn modelId="{0CB33A9B-98CC-446F-93F2-713AC8D09466}" type="presParOf" srcId="{D0087FD3-970A-42C1-9968-3561947E1B29}" destId="{91301167-2421-43EC-96E7-14161355C785}" srcOrd="1" destOrd="0" presId="urn:microsoft.com/office/officeart/2018/2/layout/IconCircleList"/>
    <dgm:cxn modelId="{AE6C5781-C3E5-455C-B2F6-DCEB61EE9831}" type="presParOf" srcId="{D0087FD3-970A-42C1-9968-3561947E1B29}" destId="{E5926E14-681F-442A-9106-7736E6889BF4}" srcOrd="2" destOrd="0" presId="urn:microsoft.com/office/officeart/2018/2/layout/IconCircleList"/>
    <dgm:cxn modelId="{EB57CCF9-CA2F-43FB-B438-033252102153}" type="presParOf" srcId="{D0087FD3-970A-42C1-9968-3561947E1B29}" destId="{51258DA4-06C3-41A8-9C0D-9C1F4BB10CB9}"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7FC5198-6AD6-4DB2-8D8A-0145092A8473}"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4C7DFF5A-C060-44D0-ABEC-DEB36866B4A3}">
      <dgm:prSet/>
      <dgm:spPr/>
      <dgm:t>
        <a:bodyPr/>
        <a:lstStyle/>
        <a:p>
          <a:r>
            <a:rPr lang="en-US" baseline="0" dirty="0"/>
            <a:t>21. Follow up with all students who have been disciplined. Be certain that you still have the respect and confidence of the student.</a:t>
          </a:r>
          <a:endParaRPr lang="en-US" dirty="0"/>
        </a:p>
      </dgm:t>
    </dgm:pt>
    <dgm:pt modelId="{1096DCB7-53AD-402D-8A90-1FC176E1A959}" type="parTrans" cxnId="{6C9593D9-23EE-4093-81FC-A4E64CB73DA4}">
      <dgm:prSet/>
      <dgm:spPr/>
      <dgm:t>
        <a:bodyPr/>
        <a:lstStyle/>
        <a:p>
          <a:endParaRPr lang="en-US"/>
        </a:p>
      </dgm:t>
    </dgm:pt>
    <dgm:pt modelId="{21543411-BD2A-470F-A133-C74562CAA753}" type="sibTrans" cxnId="{6C9593D9-23EE-4093-81FC-A4E64CB73DA4}">
      <dgm:prSet/>
      <dgm:spPr/>
      <dgm:t>
        <a:bodyPr/>
        <a:lstStyle/>
        <a:p>
          <a:endParaRPr lang="en-US"/>
        </a:p>
      </dgm:t>
    </dgm:pt>
    <dgm:pt modelId="{1460223A-8EA1-41F4-BD50-9EE8B88A349E}">
      <dgm:prSet/>
      <dgm:spPr/>
      <dgm:t>
        <a:bodyPr/>
        <a:lstStyle/>
        <a:p>
          <a:r>
            <a:rPr lang="en-US" baseline="0" dirty="0"/>
            <a:t>22. Intelligence in handling young people consists of thinking faster that they do. If they can outthink you, you are not using your maturity and the advantage of your experience and education. You should see possibilities before they become results. This is the secret of leadership.</a:t>
          </a:r>
          <a:endParaRPr lang="en-US" dirty="0"/>
        </a:p>
      </dgm:t>
    </dgm:pt>
    <dgm:pt modelId="{3542F3C2-DB9A-4D64-994E-7F1E43E268AB}" type="parTrans" cxnId="{49C92417-63D3-4451-97B8-9FD295D3E0B1}">
      <dgm:prSet/>
      <dgm:spPr/>
      <dgm:t>
        <a:bodyPr/>
        <a:lstStyle/>
        <a:p>
          <a:endParaRPr lang="en-US"/>
        </a:p>
      </dgm:t>
    </dgm:pt>
    <dgm:pt modelId="{65B3E2AB-75D6-4280-BD20-B0922DDD19E4}" type="sibTrans" cxnId="{49C92417-63D3-4451-97B8-9FD295D3E0B1}">
      <dgm:prSet/>
      <dgm:spPr/>
      <dgm:t>
        <a:bodyPr/>
        <a:lstStyle/>
        <a:p>
          <a:endParaRPr lang="en-US"/>
        </a:p>
      </dgm:t>
    </dgm:pt>
    <dgm:pt modelId="{34E841D9-E0E2-4401-88C2-B5D090D45343}" type="pres">
      <dgm:prSet presAssocID="{77FC5198-6AD6-4DB2-8D8A-0145092A8473}" presName="linear" presStyleCnt="0">
        <dgm:presLayoutVars>
          <dgm:animLvl val="lvl"/>
          <dgm:resizeHandles val="exact"/>
        </dgm:presLayoutVars>
      </dgm:prSet>
      <dgm:spPr/>
    </dgm:pt>
    <dgm:pt modelId="{BEDFE440-A169-48ED-A8CC-C48F2ADF1849}" type="pres">
      <dgm:prSet presAssocID="{4C7DFF5A-C060-44D0-ABEC-DEB36866B4A3}" presName="parentText" presStyleLbl="node1" presStyleIdx="0" presStyleCnt="2">
        <dgm:presLayoutVars>
          <dgm:chMax val="0"/>
          <dgm:bulletEnabled val="1"/>
        </dgm:presLayoutVars>
      </dgm:prSet>
      <dgm:spPr/>
    </dgm:pt>
    <dgm:pt modelId="{19F9FD7E-EB87-4866-9407-056CBFC93EDB}" type="pres">
      <dgm:prSet presAssocID="{21543411-BD2A-470F-A133-C74562CAA753}" presName="spacer" presStyleCnt="0"/>
      <dgm:spPr/>
    </dgm:pt>
    <dgm:pt modelId="{2A259983-4570-4ECD-81FD-E6447F493DF1}" type="pres">
      <dgm:prSet presAssocID="{1460223A-8EA1-41F4-BD50-9EE8B88A349E}" presName="parentText" presStyleLbl="node1" presStyleIdx="1" presStyleCnt="2">
        <dgm:presLayoutVars>
          <dgm:chMax val="0"/>
          <dgm:bulletEnabled val="1"/>
        </dgm:presLayoutVars>
      </dgm:prSet>
      <dgm:spPr/>
    </dgm:pt>
  </dgm:ptLst>
  <dgm:cxnLst>
    <dgm:cxn modelId="{49C92417-63D3-4451-97B8-9FD295D3E0B1}" srcId="{77FC5198-6AD6-4DB2-8D8A-0145092A8473}" destId="{1460223A-8EA1-41F4-BD50-9EE8B88A349E}" srcOrd="1" destOrd="0" parTransId="{3542F3C2-DB9A-4D64-994E-7F1E43E268AB}" sibTransId="{65B3E2AB-75D6-4280-BD20-B0922DDD19E4}"/>
    <dgm:cxn modelId="{8A7D2162-8576-46FF-8DE2-3E91D9B346A3}" type="presOf" srcId="{77FC5198-6AD6-4DB2-8D8A-0145092A8473}" destId="{34E841D9-E0E2-4401-88C2-B5D090D45343}" srcOrd="0" destOrd="0" presId="urn:microsoft.com/office/officeart/2005/8/layout/vList2"/>
    <dgm:cxn modelId="{BD6A07AE-F05F-4C3A-B033-0737316EDE27}" type="presOf" srcId="{4C7DFF5A-C060-44D0-ABEC-DEB36866B4A3}" destId="{BEDFE440-A169-48ED-A8CC-C48F2ADF1849}" srcOrd="0" destOrd="0" presId="urn:microsoft.com/office/officeart/2005/8/layout/vList2"/>
    <dgm:cxn modelId="{CA2E04B8-59CA-4EDA-AEC3-5AB8446BCD15}" type="presOf" srcId="{1460223A-8EA1-41F4-BD50-9EE8B88A349E}" destId="{2A259983-4570-4ECD-81FD-E6447F493DF1}" srcOrd="0" destOrd="0" presId="urn:microsoft.com/office/officeart/2005/8/layout/vList2"/>
    <dgm:cxn modelId="{6C9593D9-23EE-4093-81FC-A4E64CB73DA4}" srcId="{77FC5198-6AD6-4DB2-8D8A-0145092A8473}" destId="{4C7DFF5A-C060-44D0-ABEC-DEB36866B4A3}" srcOrd="0" destOrd="0" parTransId="{1096DCB7-53AD-402D-8A90-1FC176E1A959}" sibTransId="{21543411-BD2A-470F-A133-C74562CAA753}"/>
    <dgm:cxn modelId="{55B919BA-CF0B-47D1-9D52-967AFCE6A87C}" type="presParOf" srcId="{34E841D9-E0E2-4401-88C2-B5D090D45343}" destId="{BEDFE440-A169-48ED-A8CC-C48F2ADF1849}" srcOrd="0" destOrd="0" presId="urn:microsoft.com/office/officeart/2005/8/layout/vList2"/>
    <dgm:cxn modelId="{48CFC3B8-B866-47B2-8034-036403094BEF}" type="presParOf" srcId="{34E841D9-E0E2-4401-88C2-B5D090D45343}" destId="{19F9FD7E-EB87-4866-9407-056CBFC93EDB}" srcOrd="1" destOrd="0" presId="urn:microsoft.com/office/officeart/2005/8/layout/vList2"/>
    <dgm:cxn modelId="{9B659506-AF67-4515-9C9A-66C635CAA286}" type="presParOf" srcId="{34E841D9-E0E2-4401-88C2-B5D090D45343}" destId="{2A259983-4570-4ECD-81FD-E6447F493DF1}"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80B2C9A-5743-4C43-A25A-B6BF6C46039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0B3869AF-B579-4F98-B6F1-8CFEB03C06EB}">
      <dgm:prSet/>
      <dgm:spPr/>
      <dgm:t>
        <a:bodyPr/>
        <a:lstStyle/>
        <a:p>
          <a:r>
            <a:rPr lang="en-US" dirty="0"/>
            <a:t>Sign the verification form that you have watched this presentation and that you understand the responsibilities.</a:t>
          </a:r>
        </a:p>
      </dgm:t>
    </dgm:pt>
    <dgm:pt modelId="{0F12666D-311D-4433-9CE0-AABAEA8D7F78}" type="parTrans" cxnId="{97BA8FD9-9C42-44DE-8BC1-0251C82A02B9}">
      <dgm:prSet/>
      <dgm:spPr/>
      <dgm:t>
        <a:bodyPr/>
        <a:lstStyle/>
        <a:p>
          <a:endParaRPr lang="en-US"/>
        </a:p>
      </dgm:t>
    </dgm:pt>
    <dgm:pt modelId="{381CFE28-BCC2-4907-BC30-323DBBDEC2BF}" type="sibTrans" cxnId="{97BA8FD9-9C42-44DE-8BC1-0251C82A02B9}">
      <dgm:prSet/>
      <dgm:spPr/>
      <dgm:t>
        <a:bodyPr/>
        <a:lstStyle/>
        <a:p>
          <a:endParaRPr lang="en-US"/>
        </a:p>
      </dgm:t>
    </dgm:pt>
    <dgm:pt modelId="{EB64FAF2-C822-44CC-8548-E93FE09FF5F3}">
      <dgm:prSet/>
      <dgm:spPr/>
      <dgm:t>
        <a:bodyPr/>
        <a:lstStyle/>
        <a:p>
          <a:r>
            <a:rPr lang="en-US" dirty="0"/>
            <a:t>Fill out the background check form and turn it in to the office.</a:t>
          </a:r>
        </a:p>
      </dgm:t>
    </dgm:pt>
    <dgm:pt modelId="{BF12CE51-CE2B-4CD4-932A-E12C4ED3622F}" type="parTrans" cxnId="{1EBF43E8-59D9-43B9-98A4-D335C737F4B4}">
      <dgm:prSet/>
      <dgm:spPr/>
      <dgm:t>
        <a:bodyPr/>
        <a:lstStyle/>
        <a:p>
          <a:endParaRPr lang="en-US"/>
        </a:p>
      </dgm:t>
    </dgm:pt>
    <dgm:pt modelId="{D3BF1368-ED05-43E0-A9D9-0706C59D1876}" type="sibTrans" cxnId="{1EBF43E8-59D9-43B9-98A4-D335C737F4B4}">
      <dgm:prSet/>
      <dgm:spPr/>
      <dgm:t>
        <a:bodyPr/>
        <a:lstStyle/>
        <a:p>
          <a:endParaRPr lang="en-US"/>
        </a:p>
      </dgm:t>
    </dgm:pt>
    <dgm:pt modelId="{C2A928EE-E9C4-4C4D-B3B8-125F3BC6E2DB}" type="pres">
      <dgm:prSet presAssocID="{D80B2C9A-5743-4C43-A25A-B6BF6C460395}" presName="root" presStyleCnt="0">
        <dgm:presLayoutVars>
          <dgm:dir/>
          <dgm:resizeHandles val="exact"/>
        </dgm:presLayoutVars>
      </dgm:prSet>
      <dgm:spPr/>
    </dgm:pt>
    <dgm:pt modelId="{243FAE66-147E-404F-9335-D69DD251DEDD}" type="pres">
      <dgm:prSet presAssocID="{0B3869AF-B579-4F98-B6F1-8CFEB03C06EB}" presName="compNode" presStyleCnt="0"/>
      <dgm:spPr/>
    </dgm:pt>
    <dgm:pt modelId="{6E508E19-BC88-4D55-9570-6D3BD0487805}" type="pres">
      <dgm:prSet presAssocID="{0B3869AF-B579-4F98-B6F1-8CFEB03C06EB}" presName="bgRect" presStyleLbl="bgShp" presStyleIdx="0" presStyleCnt="2"/>
      <dgm:spPr/>
    </dgm:pt>
    <dgm:pt modelId="{33201350-632B-486D-8215-E8E1CB08481C}" type="pres">
      <dgm:prSet presAssocID="{0B3869AF-B579-4F98-B6F1-8CFEB03C06E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320056F4-F369-4835-A8C2-10F69A7044C8}" type="pres">
      <dgm:prSet presAssocID="{0B3869AF-B579-4F98-B6F1-8CFEB03C06EB}" presName="spaceRect" presStyleCnt="0"/>
      <dgm:spPr/>
    </dgm:pt>
    <dgm:pt modelId="{3A61A7F2-2B17-418E-9F76-5B22C6269917}" type="pres">
      <dgm:prSet presAssocID="{0B3869AF-B579-4F98-B6F1-8CFEB03C06EB}" presName="parTx" presStyleLbl="revTx" presStyleIdx="0" presStyleCnt="2">
        <dgm:presLayoutVars>
          <dgm:chMax val="0"/>
          <dgm:chPref val="0"/>
        </dgm:presLayoutVars>
      </dgm:prSet>
      <dgm:spPr/>
    </dgm:pt>
    <dgm:pt modelId="{35194336-A28B-41EB-A4CC-A958CF89BC54}" type="pres">
      <dgm:prSet presAssocID="{381CFE28-BCC2-4907-BC30-323DBBDEC2BF}" presName="sibTrans" presStyleCnt="0"/>
      <dgm:spPr/>
    </dgm:pt>
    <dgm:pt modelId="{4F171687-4FD3-4267-B073-81BFF03278ED}" type="pres">
      <dgm:prSet presAssocID="{EB64FAF2-C822-44CC-8548-E93FE09FF5F3}" presName="compNode" presStyleCnt="0"/>
      <dgm:spPr/>
    </dgm:pt>
    <dgm:pt modelId="{6C7D07CB-BB86-4349-BF59-2F2AF37217FE}" type="pres">
      <dgm:prSet presAssocID="{EB64FAF2-C822-44CC-8548-E93FE09FF5F3}" presName="bgRect" presStyleLbl="bgShp" presStyleIdx="1" presStyleCnt="2"/>
      <dgm:spPr/>
    </dgm:pt>
    <dgm:pt modelId="{50CAC192-9209-4AF5-B4BC-5ABE59530FEA}" type="pres">
      <dgm:prSet presAssocID="{EB64FAF2-C822-44CC-8548-E93FE09FF5F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ipboard"/>
        </a:ext>
      </dgm:extLst>
    </dgm:pt>
    <dgm:pt modelId="{ECFFEAE0-F823-426D-9382-BC421EA879B3}" type="pres">
      <dgm:prSet presAssocID="{EB64FAF2-C822-44CC-8548-E93FE09FF5F3}" presName="spaceRect" presStyleCnt="0"/>
      <dgm:spPr/>
    </dgm:pt>
    <dgm:pt modelId="{A5D048AC-0180-4FC4-8AED-CD69C79C2570}" type="pres">
      <dgm:prSet presAssocID="{EB64FAF2-C822-44CC-8548-E93FE09FF5F3}" presName="parTx" presStyleLbl="revTx" presStyleIdx="1" presStyleCnt="2">
        <dgm:presLayoutVars>
          <dgm:chMax val="0"/>
          <dgm:chPref val="0"/>
        </dgm:presLayoutVars>
      </dgm:prSet>
      <dgm:spPr/>
    </dgm:pt>
  </dgm:ptLst>
  <dgm:cxnLst>
    <dgm:cxn modelId="{9C4C090D-EF29-49DC-8A04-74ED0D28D3D3}" type="presOf" srcId="{0B3869AF-B579-4F98-B6F1-8CFEB03C06EB}" destId="{3A61A7F2-2B17-418E-9F76-5B22C6269917}" srcOrd="0" destOrd="0" presId="urn:microsoft.com/office/officeart/2018/2/layout/IconVerticalSolidList"/>
    <dgm:cxn modelId="{2FFCF112-8DED-457F-8B67-2EC18663E4D1}" type="presOf" srcId="{EB64FAF2-C822-44CC-8548-E93FE09FF5F3}" destId="{A5D048AC-0180-4FC4-8AED-CD69C79C2570}" srcOrd="0" destOrd="0" presId="urn:microsoft.com/office/officeart/2018/2/layout/IconVerticalSolidList"/>
    <dgm:cxn modelId="{97BA8FD9-9C42-44DE-8BC1-0251C82A02B9}" srcId="{D80B2C9A-5743-4C43-A25A-B6BF6C460395}" destId="{0B3869AF-B579-4F98-B6F1-8CFEB03C06EB}" srcOrd="0" destOrd="0" parTransId="{0F12666D-311D-4433-9CE0-AABAEA8D7F78}" sibTransId="{381CFE28-BCC2-4907-BC30-323DBBDEC2BF}"/>
    <dgm:cxn modelId="{1EBF43E8-59D9-43B9-98A4-D335C737F4B4}" srcId="{D80B2C9A-5743-4C43-A25A-B6BF6C460395}" destId="{EB64FAF2-C822-44CC-8548-E93FE09FF5F3}" srcOrd="1" destOrd="0" parTransId="{BF12CE51-CE2B-4CD4-932A-E12C4ED3622F}" sibTransId="{D3BF1368-ED05-43E0-A9D9-0706C59D1876}"/>
    <dgm:cxn modelId="{B6DBA7F1-CC6E-4947-90D2-2C7415F91CA8}" type="presOf" srcId="{D80B2C9A-5743-4C43-A25A-B6BF6C460395}" destId="{C2A928EE-E9C4-4C4D-B3B8-125F3BC6E2DB}" srcOrd="0" destOrd="0" presId="urn:microsoft.com/office/officeart/2018/2/layout/IconVerticalSolidList"/>
    <dgm:cxn modelId="{9311BC9A-0695-4D78-99A7-301F10275307}" type="presParOf" srcId="{C2A928EE-E9C4-4C4D-B3B8-125F3BC6E2DB}" destId="{243FAE66-147E-404F-9335-D69DD251DEDD}" srcOrd="0" destOrd="0" presId="urn:microsoft.com/office/officeart/2018/2/layout/IconVerticalSolidList"/>
    <dgm:cxn modelId="{7EEA55BA-AB4E-4CAA-B9F9-12A872CCEDBF}" type="presParOf" srcId="{243FAE66-147E-404F-9335-D69DD251DEDD}" destId="{6E508E19-BC88-4D55-9570-6D3BD0487805}" srcOrd="0" destOrd="0" presId="urn:microsoft.com/office/officeart/2018/2/layout/IconVerticalSolidList"/>
    <dgm:cxn modelId="{A23CF9D1-B1EF-4C75-9DAF-B44F9D48D1E7}" type="presParOf" srcId="{243FAE66-147E-404F-9335-D69DD251DEDD}" destId="{33201350-632B-486D-8215-E8E1CB08481C}" srcOrd="1" destOrd="0" presId="urn:microsoft.com/office/officeart/2018/2/layout/IconVerticalSolidList"/>
    <dgm:cxn modelId="{664016B0-ABAE-4C3B-A880-1C2351736B92}" type="presParOf" srcId="{243FAE66-147E-404F-9335-D69DD251DEDD}" destId="{320056F4-F369-4835-A8C2-10F69A7044C8}" srcOrd="2" destOrd="0" presId="urn:microsoft.com/office/officeart/2018/2/layout/IconVerticalSolidList"/>
    <dgm:cxn modelId="{D2A6D5EB-FC96-4686-A194-FEA9B761467F}" type="presParOf" srcId="{243FAE66-147E-404F-9335-D69DD251DEDD}" destId="{3A61A7F2-2B17-418E-9F76-5B22C6269917}" srcOrd="3" destOrd="0" presId="urn:microsoft.com/office/officeart/2018/2/layout/IconVerticalSolidList"/>
    <dgm:cxn modelId="{822141EE-4B3D-4C2B-AFA5-338A65EF2B42}" type="presParOf" srcId="{C2A928EE-E9C4-4C4D-B3B8-125F3BC6E2DB}" destId="{35194336-A28B-41EB-A4CC-A958CF89BC54}" srcOrd="1" destOrd="0" presId="urn:microsoft.com/office/officeart/2018/2/layout/IconVerticalSolidList"/>
    <dgm:cxn modelId="{F0AAD088-9AA8-4AA4-A3B9-25FFB7A78068}" type="presParOf" srcId="{C2A928EE-E9C4-4C4D-B3B8-125F3BC6E2DB}" destId="{4F171687-4FD3-4267-B073-81BFF03278ED}" srcOrd="2" destOrd="0" presId="urn:microsoft.com/office/officeart/2018/2/layout/IconVerticalSolidList"/>
    <dgm:cxn modelId="{6B91A430-EBE0-4DD9-8927-6FBF3EB55AE0}" type="presParOf" srcId="{4F171687-4FD3-4267-B073-81BFF03278ED}" destId="{6C7D07CB-BB86-4349-BF59-2F2AF37217FE}" srcOrd="0" destOrd="0" presId="urn:microsoft.com/office/officeart/2018/2/layout/IconVerticalSolidList"/>
    <dgm:cxn modelId="{8A59E147-6467-408A-B300-C2BE2ABFF768}" type="presParOf" srcId="{4F171687-4FD3-4267-B073-81BFF03278ED}" destId="{50CAC192-9209-4AF5-B4BC-5ABE59530FEA}" srcOrd="1" destOrd="0" presId="urn:microsoft.com/office/officeart/2018/2/layout/IconVerticalSolidList"/>
    <dgm:cxn modelId="{12154C03-5365-4873-AEAB-B6B9488481B3}" type="presParOf" srcId="{4F171687-4FD3-4267-B073-81BFF03278ED}" destId="{ECFFEAE0-F823-426D-9382-BC421EA879B3}" srcOrd="2" destOrd="0" presId="urn:microsoft.com/office/officeart/2018/2/layout/IconVerticalSolidList"/>
    <dgm:cxn modelId="{10A4C4CC-6BFF-465D-8C36-D1516A7DB7A8}" type="presParOf" srcId="{4F171687-4FD3-4267-B073-81BFF03278ED}" destId="{A5D048AC-0180-4FC4-8AED-CD69C79C2570}"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A74330-9056-434A-B3A3-AE8478D42DD6}" type="doc">
      <dgm:prSet loTypeId="urn:microsoft.com/office/officeart/2016/7/layout/HorizontalActionList" loCatId="List" qsTypeId="urn:microsoft.com/office/officeart/2005/8/quickstyle/simple4" qsCatId="simple" csTypeId="urn:microsoft.com/office/officeart/2005/8/colors/colorful1" csCatId="colorful" phldr="1"/>
      <dgm:spPr/>
      <dgm:t>
        <a:bodyPr/>
        <a:lstStyle/>
        <a:p>
          <a:endParaRPr lang="en-US"/>
        </a:p>
      </dgm:t>
    </dgm:pt>
    <dgm:pt modelId="{E23F1B6C-2801-4151-9285-1455A422D037}">
      <dgm:prSet/>
      <dgm:spPr/>
      <dgm:t>
        <a:bodyPr/>
        <a:lstStyle/>
        <a:p>
          <a:r>
            <a:rPr lang="en-US" dirty="0"/>
            <a:t>Score</a:t>
          </a:r>
        </a:p>
      </dgm:t>
    </dgm:pt>
    <dgm:pt modelId="{8DAFBA84-ECB3-4A14-90DA-F7EFE6185735}" type="parTrans" cxnId="{E27D0373-5B2A-4B76-B834-AC89486C9A88}">
      <dgm:prSet/>
      <dgm:spPr/>
      <dgm:t>
        <a:bodyPr/>
        <a:lstStyle/>
        <a:p>
          <a:endParaRPr lang="en-US"/>
        </a:p>
      </dgm:t>
    </dgm:pt>
    <dgm:pt modelId="{3C7034C4-4A27-4C59-A376-9433CEF9B0A6}" type="sibTrans" cxnId="{E27D0373-5B2A-4B76-B834-AC89486C9A88}">
      <dgm:prSet/>
      <dgm:spPr/>
      <dgm:t>
        <a:bodyPr/>
        <a:lstStyle/>
        <a:p>
          <a:endParaRPr lang="en-US"/>
        </a:p>
      </dgm:t>
    </dgm:pt>
    <dgm:pt modelId="{FAB5E6DC-B694-4283-A340-5E9AC510C853}">
      <dgm:prSet/>
      <dgm:spPr/>
      <dgm:t>
        <a:bodyPr/>
        <a:lstStyle/>
        <a:p>
          <a:r>
            <a:rPr lang="en-US" dirty="0"/>
            <a:t>Score completed handouts as designated by the teacher. Learn teacher techniques for marking children’s work.</a:t>
          </a:r>
        </a:p>
      </dgm:t>
    </dgm:pt>
    <dgm:pt modelId="{C99C73A3-ABE7-49E2-BE89-E53059DD3057}" type="parTrans" cxnId="{FDB11B64-8289-4127-AD73-FA935B555F3C}">
      <dgm:prSet/>
      <dgm:spPr/>
      <dgm:t>
        <a:bodyPr/>
        <a:lstStyle/>
        <a:p>
          <a:endParaRPr lang="en-US"/>
        </a:p>
      </dgm:t>
    </dgm:pt>
    <dgm:pt modelId="{F731A916-3885-4A3C-9A62-9F30B6A5C257}" type="sibTrans" cxnId="{FDB11B64-8289-4127-AD73-FA935B555F3C}">
      <dgm:prSet/>
      <dgm:spPr/>
      <dgm:t>
        <a:bodyPr/>
        <a:lstStyle/>
        <a:p>
          <a:endParaRPr lang="en-US"/>
        </a:p>
      </dgm:t>
    </dgm:pt>
    <dgm:pt modelId="{66F63D24-0E45-4A23-B21D-E37830C04B28}">
      <dgm:prSet/>
      <dgm:spPr/>
      <dgm:t>
        <a:bodyPr/>
        <a:lstStyle/>
        <a:p>
          <a:r>
            <a:rPr lang="en-US" dirty="0"/>
            <a:t>Preform</a:t>
          </a:r>
        </a:p>
      </dgm:t>
    </dgm:pt>
    <dgm:pt modelId="{877E1118-7D9E-4B93-A393-C103569AF79A}" type="parTrans" cxnId="{D5F0852C-7D6C-4A30-A864-1CFED8C8CF55}">
      <dgm:prSet/>
      <dgm:spPr/>
      <dgm:t>
        <a:bodyPr/>
        <a:lstStyle/>
        <a:p>
          <a:endParaRPr lang="en-US"/>
        </a:p>
      </dgm:t>
    </dgm:pt>
    <dgm:pt modelId="{839C5A15-F71A-4684-965D-B1B45DBDF356}" type="sibTrans" cxnId="{D5F0852C-7D6C-4A30-A864-1CFED8C8CF55}">
      <dgm:prSet/>
      <dgm:spPr/>
      <dgm:t>
        <a:bodyPr/>
        <a:lstStyle/>
        <a:p>
          <a:endParaRPr lang="en-US"/>
        </a:p>
      </dgm:t>
    </dgm:pt>
    <dgm:pt modelId="{CDB7CCC4-1550-42C6-AF6F-F2F21C1EBF13}">
      <dgm:prSet/>
      <dgm:spPr/>
      <dgm:t>
        <a:bodyPr/>
        <a:lstStyle/>
        <a:p>
          <a:r>
            <a:rPr lang="en-US" dirty="0"/>
            <a:t>Preform related duties such as hall monitor or playground supervisor.</a:t>
          </a:r>
        </a:p>
      </dgm:t>
    </dgm:pt>
    <dgm:pt modelId="{0551F722-C7A6-4F7B-9244-645401A83886}" type="parTrans" cxnId="{BB67E524-DC8A-43C9-B985-AC36928AA245}">
      <dgm:prSet/>
      <dgm:spPr/>
      <dgm:t>
        <a:bodyPr/>
        <a:lstStyle/>
        <a:p>
          <a:endParaRPr lang="en-US"/>
        </a:p>
      </dgm:t>
    </dgm:pt>
    <dgm:pt modelId="{3E882B65-09E2-4D5D-A382-E3466ACD41CE}" type="sibTrans" cxnId="{BB67E524-DC8A-43C9-B985-AC36928AA245}">
      <dgm:prSet/>
      <dgm:spPr/>
      <dgm:t>
        <a:bodyPr/>
        <a:lstStyle/>
        <a:p>
          <a:endParaRPr lang="en-US"/>
        </a:p>
      </dgm:t>
    </dgm:pt>
    <dgm:pt modelId="{DC5B4EBF-E6DB-43C9-9752-67E3560E2D49}">
      <dgm:prSet/>
      <dgm:spPr/>
      <dgm:t>
        <a:bodyPr/>
        <a:lstStyle/>
        <a:p>
          <a:r>
            <a:rPr lang="en-US" dirty="0"/>
            <a:t>Communicate in</a:t>
          </a:r>
        </a:p>
      </dgm:t>
    </dgm:pt>
    <dgm:pt modelId="{44656088-2AFC-47C7-9756-64824AA0ECE7}" type="parTrans" cxnId="{EBBA972C-7D69-48CF-8BFE-AA383A7B2B3E}">
      <dgm:prSet/>
      <dgm:spPr/>
      <dgm:t>
        <a:bodyPr/>
        <a:lstStyle/>
        <a:p>
          <a:endParaRPr lang="en-US"/>
        </a:p>
      </dgm:t>
    </dgm:pt>
    <dgm:pt modelId="{88BC9237-A6DE-4D0F-AF80-E225A06EEEA6}" type="sibTrans" cxnId="{EBBA972C-7D69-48CF-8BFE-AA383A7B2B3E}">
      <dgm:prSet/>
      <dgm:spPr/>
      <dgm:t>
        <a:bodyPr/>
        <a:lstStyle/>
        <a:p>
          <a:endParaRPr lang="en-US"/>
        </a:p>
      </dgm:t>
    </dgm:pt>
    <dgm:pt modelId="{6A601CB0-FECC-4708-8A46-41F7427C1D76}">
      <dgm:prSet/>
      <dgm:spPr/>
      <dgm:t>
        <a:bodyPr/>
        <a:lstStyle/>
        <a:p>
          <a:r>
            <a:rPr lang="en-US" dirty="0"/>
            <a:t>Communicate in writing or orally with the teacher about student behavior or performance which are of concern.</a:t>
          </a:r>
        </a:p>
      </dgm:t>
    </dgm:pt>
    <dgm:pt modelId="{4D638D46-FE60-48BE-8FE9-A048654DA37D}" type="parTrans" cxnId="{5D4627ED-CB7A-4DE7-87A8-466FA8DA3938}">
      <dgm:prSet/>
      <dgm:spPr/>
      <dgm:t>
        <a:bodyPr/>
        <a:lstStyle/>
        <a:p>
          <a:endParaRPr lang="en-US"/>
        </a:p>
      </dgm:t>
    </dgm:pt>
    <dgm:pt modelId="{F2C5C044-3A57-4693-B855-04A59BFE7D08}" type="sibTrans" cxnId="{5D4627ED-CB7A-4DE7-87A8-466FA8DA3938}">
      <dgm:prSet/>
      <dgm:spPr/>
      <dgm:t>
        <a:bodyPr/>
        <a:lstStyle/>
        <a:p>
          <a:endParaRPr lang="en-US"/>
        </a:p>
      </dgm:t>
    </dgm:pt>
    <dgm:pt modelId="{4C67F025-59C6-462F-9B6C-FCF071ECEBDE}">
      <dgm:prSet/>
      <dgm:spPr/>
      <dgm:t>
        <a:bodyPr/>
        <a:lstStyle/>
        <a:p>
          <a:r>
            <a:rPr lang="en-US" dirty="0"/>
            <a:t>Notify</a:t>
          </a:r>
        </a:p>
      </dgm:t>
    </dgm:pt>
    <dgm:pt modelId="{006B3F72-7C90-4914-A5DF-4AF3BC1FDF05}" type="parTrans" cxnId="{4CD798D4-FAE4-4473-82BD-1FAE9619F071}">
      <dgm:prSet/>
      <dgm:spPr/>
      <dgm:t>
        <a:bodyPr/>
        <a:lstStyle/>
        <a:p>
          <a:endParaRPr lang="en-US"/>
        </a:p>
      </dgm:t>
    </dgm:pt>
    <dgm:pt modelId="{5A1D82C8-AA7D-4233-A175-A4DFABD2121F}" type="sibTrans" cxnId="{4CD798D4-FAE4-4473-82BD-1FAE9619F071}">
      <dgm:prSet/>
      <dgm:spPr/>
      <dgm:t>
        <a:bodyPr/>
        <a:lstStyle/>
        <a:p>
          <a:endParaRPr lang="en-US"/>
        </a:p>
      </dgm:t>
    </dgm:pt>
    <dgm:pt modelId="{7A1DFA8D-C597-41BF-9EBE-7172AA2FE0F5}">
      <dgm:prSet/>
      <dgm:spPr/>
      <dgm:t>
        <a:bodyPr/>
        <a:lstStyle/>
        <a:p>
          <a:r>
            <a:rPr lang="en-US" dirty="0"/>
            <a:t>Notify the office of any day you may be absent or late in as timely a manner as is possible.</a:t>
          </a:r>
        </a:p>
      </dgm:t>
    </dgm:pt>
    <dgm:pt modelId="{22849BBB-FA55-482B-A816-13CE5BACB79E}" type="parTrans" cxnId="{F42B7F26-4191-4D53-8670-A9457B6341E8}">
      <dgm:prSet/>
      <dgm:spPr/>
      <dgm:t>
        <a:bodyPr/>
        <a:lstStyle/>
        <a:p>
          <a:endParaRPr lang="en-US"/>
        </a:p>
      </dgm:t>
    </dgm:pt>
    <dgm:pt modelId="{1F238D06-AEAD-48BD-9DB4-7DED1C615C78}" type="sibTrans" cxnId="{F42B7F26-4191-4D53-8670-A9457B6341E8}">
      <dgm:prSet/>
      <dgm:spPr/>
      <dgm:t>
        <a:bodyPr/>
        <a:lstStyle/>
        <a:p>
          <a:endParaRPr lang="en-US"/>
        </a:p>
      </dgm:t>
    </dgm:pt>
    <dgm:pt modelId="{3A012B01-DF03-4854-9CA8-59EB453B875D}">
      <dgm:prSet/>
      <dgm:spPr/>
      <dgm:t>
        <a:bodyPr/>
        <a:lstStyle/>
        <a:p>
          <a:r>
            <a:rPr lang="en-US" dirty="0"/>
            <a:t>Demonstrate by</a:t>
          </a:r>
        </a:p>
      </dgm:t>
    </dgm:pt>
    <dgm:pt modelId="{3AC99870-FCFD-41FF-B6AC-1FCDF96DEE86}" type="parTrans" cxnId="{DFE89DC1-7AB1-4960-87D6-0D2F1CD5EB4D}">
      <dgm:prSet/>
      <dgm:spPr/>
      <dgm:t>
        <a:bodyPr/>
        <a:lstStyle/>
        <a:p>
          <a:endParaRPr lang="en-US"/>
        </a:p>
      </dgm:t>
    </dgm:pt>
    <dgm:pt modelId="{1BCC1663-7EC0-40F5-B6AC-D9304077EB41}" type="sibTrans" cxnId="{DFE89DC1-7AB1-4960-87D6-0D2F1CD5EB4D}">
      <dgm:prSet/>
      <dgm:spPr/>
      <dgm:t>
        <a:bodyPr/>
        <a:lstStyle/>
        <a:p>
          <a:endParaRPr lang="en-US"/>
        </a:p>
      </dgm:t>
    </dgm:pt>
    <dgm:pt modelId="{29B65432-D74E-4102-BDBC-36B36D867587}">
      <dgm:prSet/>
      <dgm:spPr/>
      <dgm:t>
        <a:bodyPr/>
        <a:lstStyle/>
        <a:p>
          <a:r>
            <a:rPr lang="en-US" dirty="0"/>
            <a:t>Demonstrate by actions and attitudes a genuine interest in and concern of students.</a:t>
          </a:r>
        </a:p>
      </dgm:t>
    </dgm:pt>
    <dgm:pt modelId="{73C0548F-EDDD-4B4C-8772-F39626D0C6A5}" type="parTrans" cxnId="{40E2573D-598A-40E8-9CDA-5E871D7B5B2B}">
      <dgm:prSet/>
      <dgm:spPr/>
      <dgm:t>
        <a:bodyPr/>
        <a:lstStyle/>
        <a:p>
          <a:endParaRPr lang="en-US"/>
        </a:p>
      </dgm:t>
    </dgm:pt>
    <dgm:pt modelId="{606A248D-4A13-45DE-9AAB-01E04CF2A1D1}" type="sibTrans" cxnId="{40E2573D-598A-40E8-9CDA-5E871D7B5B2B}">
      <dgm:prSet/>
      <dgm:spPr/>
      <dgm:t>
        <a:bodyPr/>
        <a:lstStyle/>
        <a:p>
          <a:endParaRPr lang="en-US"/>
        </a:p>
      </dgm:t>
    </dgm:pt>
    <dgm:pt modelId="{2CE988FB-0F36-49A5-A94F-507DC136D9D5}" type="pres">
      <dgm:prSet presAssocID="{28A74330-9056-434A-B3A3-AE8478D42DD6}" presName="Name0" presStyleCnt="0">
        <dgm:presLayoutVars>
          <dgm:dir/>
          <dgm:animLvl val="lvl"/>
          <dgm:resizeHandles val="exact"/>
        </dgm:presLayoutVars>
      </dgm:prSet>
      <dgm:spPr/>
    </dgm:pt>
    <dgm:pt modelId="{970857D6-AC63-4555-922F-91BB0213CADC}" type="pres">
      <dgm:prSet presAssocID="{E23F1B6C-2801-4151-9285-1455A422D037}" presName="composite" presStyleCnt="0"/>
      <dgm:spPr/>
    </dgm:pt>
    <dgm:pt modelId="{8792F851-872C-4081-8A0A-F84CE92D5729}" type="pres">
      <dgm:prSet presAssocID="{E23F1B6C-2801-4151-9285-1455A422D037}" presName="parTx" presStyleLbl="alignNode1" presStyleIdx="0" presStyleCnt="5">
        <dgm:presLayoutVars>
          <dgm:chMax val="0"/>
          <dgm:chPref val="0"/>
        </dgm:presLayoutVars>
      </dgm:prSet>
      <dgm:spPr/>
    </dgm:pt>
    <dgm:pt modelId="{A54F5DD1-6B8A-47CA-9269-605CEB3479BA}" type="pres">
      <dgm:prSet presAssocID="{E23F1B6C-2801-4151-9285-1455A422D037}" presName="desTx" presStyleLbl="alignAccFollowNode1" presStyleIdx="0" presStyleCnt="5">
        <dgm:presLayoutVars/>
      </dgm:prSet>
      <dgm:spPr/>
    </dgm:pt>
    <dgm:pt modelId="{75177EB7-B009-4F84-BE02-D736BFC3FFD7}" type="pres">
      <dgm:prSet presAssocID="{3C7034C4-4A27-4C59-A376-9433CEF9B0A6}" presName="space" presStyleCnt="0"/>
      <dgm:spPr/>
    </dgm:pt>
    <dgm:pt modelId="{7926E4CB-20E3-428C-A2BA-F2C8544D1B42}" type="pres">
      <dgm:prSet presAssocID="{66F63D24-0E45-4A23-B21D-E37830C04B28}" presName="composite" presStyleCnt="0"/>
      <dgm:spPr/>
    </dgm:pt>
    <dgm:pt modelId="{F0BDBD3E-03D4-4F79-A310-34A7C07EA9E2}" type="pres">
      <dgm:prSet presAssocID="{66F63D24-0E45-4A23-B21D-E37830C04B28}" presName="parTx" presStyleLbl="alignNode1" presStyleIdx="1" presStyleCnt="5">
        <dgm:presLayoutVars>
          <dgm:chMax val="0"/>
          <dgm:chPref val="0"/>
        </dgm:presLayoutVars>
      </dgm:prSet>
      <dgm:spPr/>
    </dgm:pt>
    <dgm:pt modelId="{7FA65B91-B293-40AA-9DFD-8560D6BC1328}" type="pres">
      <dgm:prSet presAssocID="{66F63D24-0E45-4A23-B21D-E37830C04B28}" presName="desTx" presStyleLbl="alignAccFollowNode1" presStyleIdx="1" presStyleCnt="5">
        <dgm:presLayoutVars/>
      </dgm:prSet>
      <dgm:spPr/>
    </dgm:pt>
    <dgm:pt modelId="{F6556E39-659C-449E-88F5-CFFAC18A28D2}" type="pres">
      <dgm:prSet presAssocID="{839C5A15-F71A-4684-965D-B1B45DBDF356}" presName="space" presStyleCnt="0"/>
      <dgm:spPr/>
    </dgm:pt>
    <dgm:pt modelId="{FB83E8AD-92D4-479F-8670-F0AE477EC17C}" type="pres">
      <dgm:prSet presAssocID="{DC5B4EBF-E6DB-43C9-9752-67E3560E2D49}" presName="composite" presStyleCnt="0"/>
      <dgm:spPr/>
    </dgm:pt>
    <dgm:pt modelId="{E583F42A-E7C4-4F43-8BB2-E064D7ED5466}" type="pres">
      <dgm:prSet presAssocID="{DC5B4EBF-E6DB-43C9-9752-67E3560E2D49}" presName="parTx" presStyleLbl="alignNode1" presStyleIdx="2" presStyleCnt="5">
        <dgm:presLayoutVars>
          <dgm:chMax val="0"/>
          <dgm:chPref val="0"/>
        </dgm:presLayoutVars>
      </dgm:prSet>
      <dgm:spPr/>
    </dgm:pt>
    <dgm:pt modelId="{4066C254-7EB8-4D74-B5F6-EAD1503244D1}" type="pres">
      <dgm:prSet presAssocID="{DC5B4EBF-E6DB-43C9-9752-67E3560E2D49}" presName="desTx" presStyleLbl="alignAccFollowNode1" presStyleIdx="2" presStyleCnt="5">
        <dgm:presLayoutVars/>
      </dgm:prSet>
      <dgm:spPr/>
    </dgm:pt>
    <dgm:pt modelId="{BAF5821A-9E4C-484E-900F-CB6E2B941BD7}" type="pres">
      <dgm:prSet presAssocID="{88BC9237-A6DE-4D0F-AF80-E225A06EEEA6}" presName="space" presStyleCnt="0"/>
      <dgm:spPr/>
    </dgm:pt>
    <dgm:pt modelId="{539AAD31-3753-4234-AEFD-1611B6721836}" type="pres">
      <dgm:prSet presAssocID="{4C67F025-59C6-462F-9B6C-FCF071ECEBDE}" presName="composite" presStyleCnt="0"/>
      <dgm:spPr/>
    </dgm:pt>
    <dgm:pt modelId="{6C465AAD-CD79-4C9E-A3ED-65E414D89575}" type="pres">
      <dgm:prSet presAssocID="{4C67F025-59C6-462F-9B6C-FCF071ECEBDE}" presName="parTx" presStyleLbl="alignNode1" presStyleIdx="3" presStyleCnt="5">
        <dgm:presLayoutVars>
          <dgm:chMax val="0"/>
          <dgm:chPref val="0"/>
        </dgm:presLayoutVars>
      </dgm:prSet>
      <dgm:spPr/>
    </dgm:pt>
    <dgm:pt modelId="{294098E6-069E-4BFC-81FC-A4900B6C4A11}" type="pres">
      <dgm:prSet presAssocID="{4C67F025-59C6-462F-9B6C-FCF071ECEBDE}" presName="desTx" presStyleLbl="alignAccFollowNode1" presStyleIdx="3" presStyleCnt="5">
        <dgm:presLayoutVars/>
      </dgm:prSet>
      <dgm:spPr/>
    </dgm:pt>
    <dgm:pt modelId="{A6FFB9E9-7C78-4850-AD62-792FFF8E5B21}" type="pres">
      <dgm:prSet presAssocID="{5A1D82C8-AA7D-4233-A175-A4DFABD2121F}" presName="space" presStyleCnt="0"/>
      <dgm:spPr/>
    </dgm:pt>
    <dgm:pt modelId="{750D5CE9-9F39-4445-B5A8-42E805424501}" type="pres">
      <dgm:prSet presAssocID="{3A012B01-DF03-4854-9CA8-59EB453B875D}" presName="composite" presStyleCnt="0"/>
      <dgm:spPr/>
    </dgm:pt>
    <dgm:pt modelId="{6D93488E-C628-4DE0-8FEA-96AAE02F7B28}" type="pres">
      <dgm:prSet presAssocID="{3A012B01-DF03-4854-9CA8-59EB453B875D}" presName="parTx" presStyleLbl="alignNode1" presStyleIdx="4" presStyleCnt="5">
        <dgm:presLayoutVars>
          <dgm:chMax val="0"/>
          <dgm:chPref val="0"/>
        </dgm:presLayoutVars>
      </dgm:prSet>
      <dgm:spPr/>
    </dgm:pt>
    <dgm:pt modelId="{11331FC7-E874-4C57-BBCF-AD31702FEC36}" type="pres">
      <dgm:prSet presAssocID="{3A012B01-DF03-4854-9CA8-59EB453B875D}" presName="desTx" presStyleLbl="alignAccFollowNode1" presStyleIdx="4" presStyleCnt="5">
        <dgm:presLayoutVars/>
      </dgm:prSet>
      <dgm:spPr/>
    </dgm:pt>
  </dgm:ptLst>
  <dgm:cxnLst>
    <dgm:cxn modelId="{4686DD00-9E89-4A59-AFA0-DA885A6DB623}" type="presOf" srcId="{29B65432-D74E-4102-BDBC-36B36D867587}" destId="{11331FC7-E874-4C57-BBCF-AD31702FEC36}" srcOrd="0" destOrd="0" presId="urn:microsoft.com/office/officeart/2016/7/layout/HorizontalActionList"/>
    <dgm:cxn modelId="{AA9D9C11-F44F-4607-8CA1-57BA8C17249F}" type="presOf" srcId="{3A012B01-DF03-4854-9CA8-59EB453B875D}" destId="{6D93488E-C628-4DE0-8FEA-96AAE02F7B28}" srcOrd="0" destOrd="0" presId="urn:microsoft.com/office/officeart/2016/7/layout/HorizontalActionList"/>
    <dgm:cxn modelId="{BB67E524-DC8A-43C9-B985-AC36928AA245}" srcId="{66F63D24-0E45-4A23-B21D-E37830C04B28}" destId="{CDB7CCC4-1550-42C6-AF6F-F2F21C1EBF13}" srcOrd="0" destOrd="0" parTransId="{0551F722-C7A6-4F7B-9244-645401A83886}" sibTransId="{3E882B65-09E2-4D5D-A382-E3466ACD41CE}"/>
    <dgm:cxn modelId="{F42B7F26-4191-4D53-8670-A9457B6341E8}" srcId="{4C67F025-59C6-462F-9B6C-FCF071ECEBDE}" destId="{7A1DFA8D-C597-41BF-9EBE-7172AA2FE0F5}" srcOrd="0" destOrd="0" parTransId="{22849BBB-FA55-482B-A816-13CE5BACB79E}" sibTransId="{1F238D06-AEAD-48BD-9DB4-7DED1C615C78}"/>
    <dgm:cxn modelId="{D5F0852C-7D6C-4A30-A864-1CFED8C8CF55}" srcId="{28A74330-9056-434A-B3A3-AE8478D42DD6}" destId="{66F63D24-0E45-4A23-B21D-E37830C04B28}" srcOrd="1" destOrd="0" parTransId="{877E1118-7D9E-4B93-A393-C103569AF79A}" sibTransId="{839C5A15-F71A-4684-965D-B1B45DBDF356}"/>
    <dgm:cxn modelId="{EBBA972C-7D69-48CF-8BFE-AA383A7B2B3E}" srcId="{28A74330-9056-434A-B3A3-AE8478D42DD6}" destId="{DC5B4EBF-E6DB-43C9-9752-67E3560E2D49}" srcOrd="2" destOrd="0" parTransId="{44656088-2AFC-47C7-9756-64824AA0ECE7}" sibTransId="{88BC9237-A6DE-4D0F-AF80-E225A06EEEA6}"/>
    <dgm:cxn modelId="{40E2573D-598A-40E8-9CDA-5E871D7B5B2B}" srcId="{3A012B01-DF03-4854-9CA8-59EB453B875D}" destId="{29B65432-D74E-4102-BDBC-36B36D867587}" srcOrd="0" destOrd="0" parTransId="{73C0548F-EDDD-4B4C-8772-F39626D0C6A5}" sibTransId="{606A248D-4A13-45DE-9AAB-01E04CF2A1D1}"/>
    <dgm:cxn modelId="{FDB11B64-8289-4127-AD73-FA935B555F3C}" srcId="{E23F1B6C-2801-4151-9285-1455A422D037}" destId="{FAB5E6DC-B694-4283-A340-5E9AC510C853}" srcOrd="0" destOrd="0" parTransId="{C99C73A3-ABE7-49E2-BE89-E53059DD3057}" sibTransId="{F731A916-3885-4A3C-9A62-9F30B6A5C257}"/>
    <dgm:cxn modelId="{E875956C-608A-4B94-AAFC-BE821FF078AE}" type="presOf" srcId="{66F63D24-0E45-4A23-B21D-E37830C04B28}" destId="{F0BDBD3E-03D4-4F79-A310-34A7C07EA9E2}" srcOrd="0" destOrd="0" presId="urn:microsoft.com/office/officeart/2016/7/layout/HorizontalActionList"/>
    <dgm:cxn modelId="{7740EA72-E6F9-43CC-B2FD-7FDF4805FF83}" type="presOf" srcId="{FAB5E6DC-B694-4283-A340-5E9AC510C853}" destId="{A54F5DD1-6B8A-47CA-9269-605CEB3479BA}" srcOrd="0" destOrd="0" presId="urn:microsoft.com/office/officeart/2016/7/layout/HorizontalActionList"/>
    <dgm:cxn modelId="{E27D0373-5B2A-4B76-B834-AC89486C9A88}" srcId="{28A74330-9056-434A-B3A3-AE8478D42DD6}" destId="{E23F1B6C-2801-4151-9285-1455A422D037}" srcOrd="0" destOrd="0" parTransId="{8DAFBA84-ECB3-4A14-90DA-F7EFE6185735}" sibTransId="{3C7034C4-4A27-4C59-A376-9433CEF9B0A6}"/>
    <dgm:cxn modelId="{4059DB87-E312-4DE6-8845-DCC74546E50A}" type="presOf" srcId="{6A601CB0-FECC-4708-8A46-41F7427C1D76}" destId="{4066C254-7EB8-4D74-B5F6-EAD1503244D1}" srcOrd="0" destOrd="0" presId="urn:microsoft.com/office/officeart/2016/7/layout/HorizontalActionList"/>
    <dgm:cxn modelId="{A69FDD8F-BD2E-4AD1-B00A-56B041C78540}" type="presOf" srcId="{CDB7CCC4-1550-42C6-AF6F-F2F21C1EBF13}" destId="{7FA65B91-B293-40AA-9DFD-8560D6BC1328}" srcOrd="0" destOrd="0" presId="urn:microsoft.com/office/officeart/2016/7/layout/HorizontalActionList"/>
    <dgm:cxn modelId="{DFE89DC1-7AB1-4960-87D6-0D2F1CD5EB4D}" srcId="{28A74330-9056-434A-B3A3-AE8478D42DD6}" destId="{3A012B01-DF03-4854-9CA8-59EB453B875D}" srcOrd="4" destOrd="0" parTransId="{3AC99870-FCFD-41FF-B6AC-1FCDF96DEE86}" sibTransId="{1BCC1663-7EC0-40F5-B6AC-D9304077EB41}"/>
    <dgm:cxn modelId="{BC1507C3-36D2-4FDD-A7C1-93CFEEF73B7E}" type="presOf" srcId="{DC5B4EBF-E6DB-43C9-9752-67E3560E2D49}" destId="{E583F42A-E7C4-4F43-8BB2-E064D7ED5466}" srcOrd="0" destOrd="0" presId="urn:microsoft.com/office/officeart/2016/7/layout/HorizontalActionList"/>
    <dgm:cxn modelId="{F1D7BDCA-433B-47D5-B704-C02307B10233}" type="presOf" srcId="{4C67F025-59C6-462F-9B6C-FCF071ECEBDE}" destId="{6C465AAD-CD79-4C9E-A3ED-65E414D89575}" srcOrd="0" destOrd="0" presId="urn:microsoft.com/office/officeart/2016/7/layout/HorizontalActionList"/>
    <dgm:cxn modelId="{4CD798D4-FAE4-4473-82BD-1FAE9619F071}" srcId="{28A74330-9056-434A-B3A3-AE8478D42DD6}" destId="{4C67F025-59C6-462F-9B6C-FCF071ECEBDE}" srcOrd="3" destOrd="0" parTransId="{006B3F72-7C90-4914-A5DF-4AF3BC1FDF05}" sibTransId="{5A1D82C8-AA7D-4233-A175-A4DFABD2121F}"/>
    <dgm:cxn modelId="{8C605ED6-1483-4BD0-B972-F412A1F509EB}" type="presOf" srcId="{7A1DFA8D-C597-41BF-9EBE-7172AA2FE0F5}" destId="{294098E6-069E-4BFC-81FC-A4900B6C4A11}" srcOrd="0" destOrd="0" presId="urn:microsoft.com/office/officeart/2016/7/layout/HorizontalActionList"/>
    <dgm:cxn modelId="{C6B3A8D8-D889-477D-BDC1-791D7FE552BA}" type="presOf" srcId="{E23F1B6C-2801-4151-9285-1455A422D037}" destId="{8792F851-872C-4081-8A0A-F84CE92D5729}" srcOrd="0" destOrd="0" presId="urn:microsoft.com/office/officeart/2016/7/layout/HorizontalActionList"/>
    <dgm:cxn modelId="{5D4627ED-CB7A-4DE7-87A8-466FA8DA3938}" srcId="{DC5B4EBF-E6DB-43C9-9752-67E3560E2D49}" destId="{6A601CB0-FECC-4708-8A46-41F7427C1D76}" srcOrd="0" destOrd="0" parTransId="{4D638D46-FE60-48BE-8FE9-A048654DA37D}" sibTransId="{F2C5C044-3A57-4693-B855-04A59BFE7D08}"/>
    <dgm:cxn modelId="{C5C566FD-4990-42EF-BCC6-4BEE8C909021}" type="presOf" srcId="{28A74330-9056-434A-B3A3-AE8478D42DD6}" destId="{2CE988FB-0F36-49A5-A94F-507DC136D9D5}" srcOrd="0" destOrd="0" presId="urn:microsoft.com/office/officeart/2016/7/layout/HorizontalActionList"/>
    <dgm:cxn modelId="{6AD12EF0-295A-4E5A-96B9-C95F0AE2F17A}" type="presParOf" srcId="{2CE988FB-0F36-49A5-A94F-507DC136D9D5}" destId="{970857D6-AC63-4555-922F-91BB0213CADC}" srcOrd="0" destOrd="0" presId="urn:microsoft.com/office/officeart/2016/7/layout/HorizontalActionList"/>
    <dgm:cxn modelId="{390710BD-03AE-4389-833E-893865874F59}" type="presParOf" srcId="{970857D6-AC63-4555-922F-91BB0213CADC}" destId="{8792F851-872C-4081-8A0A-F84CE92D5729}" srcOrd="0" destOrd="0" presId="urn:microsoft.com/office/officeart/2016/7/layout/HorizontalActionList"/>
    <dgm:cxn modelId="{A89F50F2-3D96-4958-8328-B8BAE827F25D}" type="presParOf" srcId="{970857D6-AC63-4555-922F-91BB0213CADC}" destId="{A54F5DD1-6B8A-47CA-9269-605CEB3479BA}" srcOrd="1" destOrd="0" presId="urn:microsoft.com/office/officeart/2016/7/layout/HorizontalActionList"/>
    <dgm:cxn modelId="{B18EDEF0-61B7-446B-B76B-48EE66B32F57}" type="presParOf" srcId="{2CE988FB-0F36-49A5-A94F-507DC136D9D5}" destId="{75177EB7-B009-4F84-BE02-D736BFC3FFD7}" srcOrd="1" destOrd="0" presId="urn:microsoft.com/office/officeart/2016/7/layout/HorizontalActionList"/>
    <dgm:cxn modelId="{8531EF09-3F6A-4FB3-8535-BAC63401E55A}" type="presParOf" srcId="{2CE988FB-0F36-49A5-A94F-507DC136D9D5}" destId="{7926E4CB-20E3-428C-A2BA-F2C8544D1B42}" srcOrd="2" destOrd="0" presId="urn:microsoft.com/office/officeart/2016/7/layout/HorizontalActionList"/>
    <dgm:cxn modelId="{3927A0C0-E132-4F57-8C7C-FE3A5D40C3AC}" type="presParOf" srcId="{7926E4CB-20E3-428C-A2BA-F2C8544D1B42}" destId="{F0BDBD3E-03D4-4F79-A310-34A7C07EA9E2}" srcOrd="0" destOrd="0" presId="urn:microsoft.com/office/officeart/2016/7/layout/HorizontalActionList"/>
    <dgm:cxn modelId="{CF4A6028-CAD6-471E-BD93-FE99A4D5B00D}" type="presParOf" srcId="{7926E4CB-20E3-428C-A2BA-F2C8544D1B42}" destId="{7FA65B91-B293-40AA-9DFD-8560D6BC1328}" srcOrd="1" destOrd="0" presId="urn:microsoft.com/office/officeart/2016/7/layout/HorizontalActionList"/>
    <dgm:cxn modelId="{A214FA99-AC2B-41A9-A0CE-3FE6CAE62E6F}" type="presParOf" srcId="{2CE988FB-0F36-49A5-A94F-507DC136D9D5}" destId="{F6556E39-659C-449E-88F5-CFFAC18A28D2}" srcOrd="3" destOrd="0" presId="urn:microsoft.com/office/officeart/2016/7/layout/HorizontalActionList"/>
    <dgm:cxn modelId="{F3BEB5C2-BF42-4CA5-9BF7-575BA2111D6D}" type="presParOf" srcId="{2CE988FB-0F36-49A5-A94F-507DC136D9D5}" destId="{FB83E8AD-92D4-479F-8670-F0AE477EC17C}" srcOrd="4" destOrd="0" presId="urn:microsoft.com/office/officeart/2016/7/layout/HorizontalActionList"/>
    <dgm:cxn modelId="{5686A5C8-C952-4770-ADB2-D658A43E5EEA}" type="presParOf" srcId="{FB83E8AD-92D4-479F-8670-F0AE477EC17C}" destId="{E583F42A-E7C4-4F43-8BB2-E064D7ED5466}" srcOrd="0" destOrd="0" presId="urn:microsoft.com/office/officeart/2016/7/layout/HorizontalActionList"/>
    <dgm:cxn modelId="{B07B7103-C283-4E98-B04A-C7AC4C0A492A}" type="presParOf" srcId="{FB83E8AD-92D4-479F-8670-F0AE477EC17C}" destId="{4066C254-7EB8-4D74-B5F6-EAD1503244D1}" srcOrd="1" destOrd="0" presId="urn:microsoft.com/office/officeart/2016/7/layout/HorizontalActionList"/>
    <dgm:cxn modelId="{166AE92A-3B67-4DD8-AAFB-2E3D4CFFD7CE}" type="presParOf" srcId="{2CE988FB-0F36-49A5-A94F-507DC136D9D5}" destId="{BAF5821A-9E4C-484E-900F-CB6E2B941BD7}" srcOrd="5" destOrd="0" presId="urn:microsoft.com/office/officeart/2016/7/layout/HorizontalActionList"/>
    <dgm:cxn modelId="{A2184700-DC55-45FF-8686-4926C1662932}" type="presParOf" srcId="{2CE988FB-0F36-49A5-A94F-507DC136D9D5}" destId="{539AAD31-3753-4234-AEFD-1611B6721836}" srcOrd="6" destOrd="0" presId="urn:microsoft.com/office/officeart/2016/7/layout/HorizontalActionList"/>
    <dgm:cxn modelId="{52B4A00D-7A5B-4D8F-97FF-A2DBD6DC7169}" type="presParOf" srcId="{539AAD31-3753-4234-AEFD-1611B6721836}" destId="{6C465AAD-CD79-4C9E-A3ED-65E414D89575}" srcOrd="0" destOrd="0" presId="urn:microsoft.com/office/officeart/2016/7/layout/HorizontalActionList"/>
    <dgm:cxn modelId="{0366E37E-869C-48BB-A115-2D152256D551}" type="presParOf" srcId="{539AAD31-3753-4234-AEFD-1611B6721836}" destId="{294098E6-069E-4BFC-81FC-A4900B6C4A11}" srcOrd="1" destOrd="0" presId="urn:microsoft.com/office/officeart/2016/7/layout/HorizontalActionList"/>
    <dgm:cxn modelId="{8E4ACD72-71C5-4ABE-9906-F884F6EC1DDC}" type="presParOf" srcId="{2CE988FB-0F36-49A5-A94F-507DC136D9D5}" destId="{A6FFB9E9-7C78-4850-AD62-792FFF8E5B21}" srcOrd="7" destOrd="0" presId="urn:microsoft.com/office/officeart/2016/7/layout/HorizontalActionList"/>
    <dgm:cxn modelId="{A4A8083A-33B6-4AE5-8103-03DC53669561}" type="presParOf" srcId="{2CE988FB-0F36-49A5-A94F-507DC136D9D5}" destId="{750D5CE9-9F39-4445-B5A8-42E805424501}" srcOrd="8" destOrd="0" presId="urn:microsoft.com/office/officeart/2016/7/layout/HorizontalActionList"/>
    <dgm:cxn modelId="{C8DAF642-E705-4789-A2D9-4D643D5721B9}" type="presParOf" srcId="{750D5CE9-9F39-4445-B5A8-42E805424501}" destId="{6D93488E-C628-4DE0-8FEA-96AAE02F7B28}" srcOrd="0" destOrd="0" presId="urn:microsoft.com/office/officeart/2016/7/layout/HorizontalActionList"/>
    <dgm:cxn modelId="{976F7334-0837-4630-88EC-C041DDAA86F1}" type="presParOf" srcId="{750D5CE9-9F39-4445-B5A8-42E805424501}" destId="{11331FC7-E874-4C57-BBCF-AD31702FEC36}" srcOrd="1" destOrd="0" presId="urn:microsoft.com/office/officeart/2016/7/layout/Horizontal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713CCA-E8CD-450A-A771-EB3799BCE82A}"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3C61F74-3DC1-4414-B52F-508A88E35684}">
      <dgm:prSet/>
      <dgm:spPr/>
      <dgm:t>
        <a:bodyPr/>
        <a:lstStyle/>
        <a:p>
          <a:r>
            <a:rPr lang="en-US" dirty="0"/>
            <a:t>Arrive promptly for scheduled volunteer duties.</a:t>
          </a:r>
        </a:p>
      </dgm:t>
    </dgm:pt>
    <dgm:pt modelId="{C28D586C-1D41-4D54-B5DF-34B82E881491}" type="parTrans" cxnId="{F8FC8F14-9063-411F-A514-9FB10E742EDD}">
      <dgm:prSet/>
      <dgm:spPr/>
      <dgm:t>
        <a:bodyPr/>
        <a:lstStyle/>
        <a:p>
          <a:endParaRPr lang="en-US"/>
        </a:p>
      </dgm:t>
    </dgm:pt>
    <dgm:pt modelId="{E5F965E5-54F0-4517-A089-279A95AA3656}" type="sibTrans" cxnId="{F8FC8F14-9063-411F-A514-9FB10E742EDD}">
      <dgm:prSet/>
      <dgm:spPr/>
      <dgm:t>
        <a:bodyPr/>
        <a:lstStyle/>
        <a:p>
          <a:endParaRPr lang="en-US"/>
        </a:p>
      </dgm:t>
    </dgm:pt>
    <dgm:pt modelId="{D4C24758-4C5B-410C-ABD6-28E5EE7608C9}">
      <dgm:prSet/>
      <dgm:spPr/>
      <dgm:t>
        <a:bodyPr/>
        <a:lstStyle/>
        <a:p>
          <a:r>
            <a:rPr lang="en-US" dirty="0"/>
            <a:t>Sign in on Check In sheet in the office.</a:t>
          </a:r>
        </a:p>
      </dgm:t>
    </dgm:pt>
    <dgm:pt modelId="{33D17B44-684C-477C-9AEE-D184612A0F7C}" type="parTrans" cxnId="{706727F0-5A95-4720-9B71-65F595335EC6}">
      <dgm:prSet/>
      <dgm:spPr/>
      <dgm:t>
        <a:bodyPr/>
        <a:lstStyle/>
        <a:p>
          <a:endParaRPr lang="en-US"/>
        </a:p>
      </dgm:t>
    </dgm:pt>
    <dgm:pt modelId="{35148088-2A17-4FE7-9D4B-54A21ACC165B}" type="sibTrans" cxnId="{706727F0-5A95-4720-9B71-65F595335EC6}">
      <dgm:prSet/>
      <dgm:spPr/>
      <dgm:t>
        <a:bodyPr/>
        <a:lstStyle/>
        <a:p>
          <a:endParaRPr lang="en-US"/>
        </a:p>
      </dgm:t>
    </dgm:pt>
    <dgm:pt modelId="{0A56F4D6-58D7-4C60-9124-9E06B62D2DAC}">
      <dgm:prSet/>
      <dgm:spPr/>
      <dgm:t>
        <a:bodyPr/>
        <a:lstStyle/>
        <a:p>
          <a:r>
            <a:rPr lang="en-US" dirty="0"/>
            <a:t>Help ensure the safety of all students by addressing anyone on campus you are unfamiliar with. </a:t>
          </a:r>
          <a:r>
            <a:rPr lang="en-US" b="1" u="sng" dirty="0"/>
            <a:t>This is a closed campus</a:t>
          </a:r>
          <a:r>
            <a:rPr lang="en-US" dirty="0"/>
            <a:t>.</a:t>
          </a:r>
        </a:p>
      </dgm:t>
    </dgm:pt>
    <dgm:pt modelId="{1B947253-6072-4A6B-8C59-E67BDF3D07DA}" type="parTrans" cxnId="{E51AB638-DED4-42CA-8F7B-42FC1ED41AD1}">
      <dgm:prSet/>
      <dgm:spPr/>
      <dgm:t>
        <a:bodyPr/>
        <a:lstStyle/>
        <a:p>
          <a:endParaRPr lang="en-US"/>
        </a:p>
      </dgm:t>
    </dgm:pt>
    <dgm:pt modelId="{B6386AE6-FBDE-4E73-943F-634B3BC7D5FD}" type="sibTrans" cxnId="{E51AB638-DED4-42CA-8F7B-42FC1ED41AD1}">
      <dgm:prSet/>
      <dgm:spPr/>
      <dgm:t>
        <a:bodyPr/>
        <a:lstStyle/>
        <a:p>
          <a:endParaRPr lang="en-US"/>
        </a:p>
      </dgm:t>
    </dgm:pt>
    <dgm:pt modelId="{FE1001AA-9C4A-45B5-B871-049E7AA0AF12}">
      <dgm:prSet/>
      <dgm:spPr/>
      <dgm:t>
        <a:bodyPr/>
        <a:lstStyle/>
        <a:p>
          <a:r>
            <a:rPr lang="en-US" dirty="0"/>
            <a:t>Perform assigned duties as prescribed by the teacher. Leave notes about work completed or not, as well as any information that may be helpful to the teacher.</a:t>
          </a:r>
        </a:p>
      </dgm:t>
    </dgm:pt>
    <dgm:pt modelId="{35AFFD75-F051-4229-BF4C-DABFE376440E}" type="parTrans" cxnId="{E9D26A94-AAFE-429F-905A-6CA7EC3A7348}">
      <dgm:prSet/>
      <dgm:spPr/>
      <dgm:t>
        <a:bodyPr/>
        <a:lstStyle/>
        <a:p>
          <a:endParaRPr lang="en-US"/>
        </a:p>
      </dgm:t>
    </dgm:pt>
    <dgm:pt modelId="{34C42E1E-FE76-4129-9032-8F53A860F8D1}" type="sibTrans" cxnId="{E9D26A94-AAFE-429F-905A-6CA7EC3A7348}">
      <dgm:prSet/>
      <dgm:spPr/>
      <dgm:t>
        <a:bodyPr/>
        <a:lstStyle/>
        <a:p>
          <a:endParaRPr lang="en-US"/>
        </a:p>
      </dgm:t>
    </dgm:pt>
    <dgm:pt modelId="{EA5A82E2-DB3D-4F3C-BF25-35748993ACB0}" type="pres">
      <dgm:prSet presAssocID="{5F713CCA-E8CD-450A-A771-EB3799BCE82A}" presName="root" presStyleCnt="0">
        <dgm:presLayoutVars>
          <dgm:dir/>
          <dgm:resizeHandles val="exact"/>
        </dgm:presLayoutVars>
      </dgm:prSet>
      <dgm:spPr/>
    </dgm:pt>
    <dgm:pt modelId="{AB9BC620-6DF7-40F0-A52B-3491B75B7F17}" type="pres">
      <dgm:prSet presAssocID="{53C61F74-3DC1-4414-B52F-508A88E35684}" presName="compNode" presStyleCnt="0"/>
      <dgm:spPr/>
    </dgm:pt>
    <dgm:pt modelId="{F36EF1F2-205A-4CED-B5AE-3B31FD3EFEC9}" type="pres">
      <dgm:prSet presAssocID="{53C61F74-3DC1-4414-B52F-508A88E3568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ilot"/>
        </a:ext>
      </dgm:extLst>
    </dgm:pt>
    <dgm:pt modelId="{129AFEF6-B67E-4EA3-8FF3-CD65FAD28F5C}" type="pres">
      <dgm:prSet presAssocID="{53C61F74-3DC1-4414-B52F-508A88E35684}" presName="spaceRect" presStyleCnt="0"/>
      <dgm:spPr/>
    </dgm:pt>
    <dgm:pt modelId="{1DC2DF37-3BD2-4AFA-BD88-270CE750186D}" type="pres">
      <dgm:prSet presAssocID="{53C61F74-3DC1-4414-B52F-508A88E35684}" presName="textRect" presStyleLbl="revTx" presStyleIdx="0" presStyleCnt="4">
        <dgm:presLayoutVars>
          <dgm:chMax val="1"/>
          <dgm:chPref val="1"/>
        </dgm:presLayoutVars>
      </dgm:prSet>
      <dgm:spPr/>
    </dgm:pt>
    <dgm:pt modelId="{59D6962B-1FB9-47F8-BDB7-EE3ABCB56D2F}" type="pres">
      <dgm:prSet presAssocID="{E5F965E5-54F0-4517-A089-279A95AA3656}" presName="sibTrans" presStyleCnt="0"/>
      <dgm:spPr/>
    </dgm:pt>
    <dgm:pt modelId="{E91A1270-1D3C-4A1C-B0B5-06EE108D54E7}" type="pres">
      <dgm:prSet presAssocID="{D4C24758-4C5B-410C-ABD6-28E5EE7608C9}" presName="compNode" presStyleCnt="0"/>
      <dgm:spPr/>
    </dgm:pt>
    <dgm:pt modelId="{0213D19C-7E40-441F-9DBC-5ED4D66AFE4B}" type="pres">
      <dgm:prSet presAssocID="{D4C24758-4C5B-410C-ABD6-28E5EE7608C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45F99277-1BC9-419D-9B67-9300143595F0}" type="pres">
      <dgm:prSet presAssocID="{D4C24758-4C5B-410C-ABD6-28E5EE7608C9}" presName="spaceRect" presStyleCnt="0"/>
      <dgm:spPr/>
    </dgm:pt>
    <dgm:pt modelId="{65A20910-218C-4C77-9FE4-18410FFEA60D}" type="pres">
      <dgm:prSet presAssocID="{D4C24758-4C5B-410C-ABD6-28E5EE7608C9}" presName="textRect" presStyleLbl="revTx" presStyleIdx="1" presStyleCnt="4">
        <dgm:presLayoutVars>
          <dgm:chMax val="1"/>
          <dgm:chPref val="1"/>
        </dgm:presLayoutVars>
      </dgm:prSet>
      <dgm:spPr/>
    </dgm:pt>
    <dgm:pt modelId="{A3320A13-1B67-48CF-ACCD-159A2455E53F}" type="pres">
      <dgm:prSet presAssocID="{35148088-2A17-4FE7-9D4B-54A21ACC165B}" presName="sibTrans" presStyleCnt="0"/>
      <dgm:spPr/>
    </dgm:pt>
    <dgm:pt modelId="{C2AC8F9D-319B-409C-B328-68FDB3B50892}" type="pres">
      <dgm:prSet presAssocID="{0A56F4D6-58D7-4C60-9124-9E06B62D2DAC}" presName="compNode" presStyleCnt="0"/>
      <dgm:spPr/>
    </dgm:pt>
    <dgm:pt modelId="{9FB84959-DC97-4652-8146-164EA7DA8B4E}" type="pres">
      <dgm:prSet presAssocID="{0A56F4D6-58D7-4C60-9124-9E06B62D2DA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hoolhouse"/>
        </a:ext>
      </dgm:extLst>
    </dgm:pt>
    <dgm:pt modelId="{AE45B224-10E9-4C5A-BC52-E5A649CA60AD}" type="pres">
      <dgm:prSet presAssocID="{0A56F4D6-58D7-4C60-9124-9E06B62D2DAC}" presName="spaceRect" presStyleCnt="0"/>
      <dgm:spPr/>
    </dgm:pt>
    <dgm:pt modelId="{347B9E3F-67E0-46F2-A2D3-1E8F710E3F92}" type="pres">
      <dgm:prSet presAssocID="{0A56F4D6-58D7-4C60-9124-9E06B62D2DAC}" presName="textRect" presStyleLbl="revTx" presStyleIdx="2" presStyleCnt="4">
        <dgm:presLayoutVars>
          <dgm:chMax val="1"/>
          <dgm:chPref val="1"/>
        </dgm:presLayoutVars>
      </dgm:prSet>
      <dgm:spPr/>
    </dgm:pt>
    <dgm:pt modelId="{93ABF6D6-2182-4B8F-A7F1-F9AE08D9C4C1}" type="pres">
      <dgm:prSet presAssocID="{B6386AE6-FBDE-4E73-943F-634B3BC7D5FD}" presName="sibTrans" presStyleCnt="0"/>
      <dgm:spPr/>
    </dgm:pt>
    <dgm:pt modelId="{1AD97E8F-B002-4E0F-8679-B221117F9FBF}" type="pres">
      <dgm:prSet presAssocID="{FE1001AA-9C4A-45B5-B871-049E7AA0AF12}" presName="compNode" presStyleCnt="0"/>
      <dgm:spPr/>
    </dgm:pt>
    <dgm:pt modelId="{04563673-B074-4E9D-8650-A85D1645AEA8}" type="pres">
      <dgm:prSet presAssocID="{FE1001AA-9C4A-45B5-B871-049E7AA0AF1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assroom"/>
        </a:ext>
      </dgm:extLst>
    </dgm:pt>
    <dgm:pt modelId="{802104F4-15FB-4EB4-8FEF-3316E326F87A}" type="pres">
      <dgm:prSet presAssocID="{FE1001AA-9C4A-45B5-B871-049E7AA0AF12}" presName="spaceRect" presStyleCnt="0"/>
      <dgm:spPr/>
    </dgm:pt>
    <dgm:pt modelId="{759C2006-19B1-4293-8532-CE47992F6C53}" type="pres">
      <dgm:prSet presAssocID="{FE1001AA-9C4A-45B5-B871-049E7AA0AF12}" presName="textRect" presStyleLbl="revTx" presStyleIdx="3" presStyleCnt="4">
        <dgm:presLayoutVars>
          <dgm:chMax val="1"/>
          <dgm:chPref val="1"/>
        </dgm:presLayoutVars>
      </dgm:prSet>
      <dgm:spPr/>
    </dgm:pt>
  </dgm:ptLst>
  <dgm:cxnLst>
    <dgm:cxn modelId="{02030C05-5575-4551-8F83-95BC812C15E3}" type="presOf" srcId="{FE1001AA-9C4A-45B5-B871-049E7AA0AF12}" destId="{759C2006-19B1-4293-8532-CE47992F6C53}" srcOrd="0" destOrd="0" presId="urn:microsoft.com/office/officeart/2018/2/layout/IconLabelList"/>
    <dgm:cxn modelId="{08917E0E-8289-4B8F-96D1-D650706F5BED}" type="presOf" srcId="{5F713CCA-E8CD-450A-A771-EB3799BCE82A}" destId="{EA5A82E2-DB3D-4F3C-BF25-35748993ACB0}" srcOrd="0" destOrd="0" presId="urn:microsoft.com/office/officeart/2018/2/layout/IconLabelList"/>
    <dgm:cxn modelId="{46E0BF12-B984-40C5-ACCB-9A62BD79535C}" type="presOf" srcId="{D4C24758-4C5B-410C-ABD6-28E5EE7608C9}" destId="{65A20910-218C-4C77-9FE4-18410FFEA60D}" srcOrd="0" destOrd="0" presId="urn:microsoft.com/office/officeart/2018/2/layout/IconLabelList"/>
    <dgm:cxn modelId="{F8FC8F14-9063-411F-A514-9FB10E742EDD}" srcId="{5F713CCA-E8CD-450A-A771-EB3799BCE82A}" destId="{53C61F74-3DC1-4414-B52F-508A88E35684}" srcOrd="0" destOrd="0" parTransId="{C28D586C-1D41-4D54-B5DF-34B82E881491}" sibTransId="{E5F965E5-54F0-4517-A089-279A95AA3656}"/>
    <dgm:cxn modelId="{E51AB638-DED4-42CA-8F7B-42FC1ED41AD1}" srcId="{5F713CCA-E8CD-450A-A771-EB3799BCE82A}" destId="{0A56F4D6-58D7-4C60-9124-9E06B62D2DAC}" srcOrd="2" destOrd="0" parTransId="{1B947253-6072-4A6B-8C59-E67BDF3D07DA}" sibTransId="{B6386AE6-FBDE-4E73-943F-634B3BC7D5FD}"/>
    <dgm:cxn modelId="{E9D26A94-AAFE-429F-905A-6CA7EC3A7348}" srcId="{5F713CCA-E8CD-450A-A771-EB3799BCE82A}" destId="{FE1001AA-9C4A-45B5-B871-049E7AA0AF12}" srcOrd="3" destOrd="0" parTransId="{35AFFD75-F051-4229-BF4C-DABFE376440E}" sibTransId="{34C42E1E-FE76-4129-9032-8F53A860F8D1}"/>
    <dgm:cxn modelId="{706727F0-5A95-4720-9B71-65F595335EC6}" srcId="{5F713CCA-E8CD-450A-A771-EB3799BCE82A}" destId="{D4C24758-4C5B-410C-ABD6-28E5EE7608C9}" srcOrd="1" destOrd="0" parTransId="{33D17B44-684C-477C-9AEE-D184612A0F7C}" sibTransId="{35148088-2A17-4FE7-9D4B-54A21ACC165B}"/>
    <dgm:cxn modelId="{A74BAAF7-9111-4FCB-947C-FB7D738D06C3}" type="presOf" srcId="{53C61F74-3DC1-4414-B52F-508A88E35684}" destId="{1DC2DF37-3BD2-4AFA-BD88-270CE750186D}" srcOrd="0" destOrd="0" presId="urn:microsoft.com/office/officeart/2018/2/layout/IconLabelList"/>
    <dgm:cxn modelId="{2E33B6F9-CFBB-49CC-86AC-421D37635B7C}" type="presOf" srcId="{0A56F4D6-58D7-4C60-9124-9E06B62D2DAC}" destId="{347B9E3F-67E0-46F2-A2D3-1E8F710E3F92}" srcOrd="0" destOrd="0" presId="urn:microsoft.com/office/officeart/2018/2/layout/IconLabelList"/>
    <dgm:cxn modelId="{068157AE-E2DA-42DF-A1B3-00BB62E4CEC3}" type="presParOf" srcId="{EA5A82E2-DB3D-4F3C-BF25-35748993ACB0}" destId="{AB9BC620-6DF7-40F0-A52B-3491B75B7F17}" srcOrd="0" destOrd="0" presId="urn:microsoft.com/office/officeart/2018/2/layout/IconLabelList"/>
    <dgm:cxn modelId="{46C12501-6A97-4CE8-8E46-D31D05300DAC}" type="presParOf" srcId="{AB9BC620-6DF7-40F0-A52B-3491B75B7F17}" destId="{F36EF1F2-205A-4CED-B5AE-3B31FD3EFEC9}" srcOrd="0" destOrd="0" presId="urn:microsoft.com/office/officeart/2018/2/layout/IconLabelList"/>
    <dgm:cxn modelId="{BFAAC1B0-457D-4476-B61F-AE922D944DAA}" type="presParOf" srcId="{AB9BC620-6DF7-40F0-A52B-3491B75B7F17}" destId="{129AFEF6-B67E-4EA3-8FF3-CD65FAD28F5C}" srcOrd="1" destOrd="0" presId="urn:microsoft.com/office/officeart/2018/2/layout/IconLabelList"/>
    <dgm:cxn modelId="{C276829B-C73F-4A7D-985C-0EB5624F0139}" type="presParOf" srcId="{AB9BC620-6DF7-40F0-A52B-3491B75B7F17}" destId="{1DC2DF37-3BD2-4AFA-BD88-270CE750186D}" srcOrd="2" destOrd="0" presId="urn:microsoft.com/office/officeart/2018/2/layout/IconLabelList"/>
    <dgm:cxn modelId="{2E9CDD8E-3DE5-4272-95C5-D66E8EB1843F}" type="presParOf" srcId="{EA5A82E2-DB3D-4F3C-BF25-35748993ACB0}" destId="{59D6962B-1FB9-47F8-BDB7-EE3ABCB56D2F}" srcOrd="1" destOrd="0" presId="urn:microsoft.com/office/officeart/2018/2/layout/IconLabelList"/>
    <dgm:cxn modelId="{F8C16FA8-970D-449A-B9D3-46DAE1DBD45F}" type="presParOf" srcId="{EA5A82E2-DB3D-4F3C-BF25-35748993ACB0}" destId="{E91A1270-1D3C-4A1C-B0B5-06EE108D54E7}" srcOrd="2" destOrd="0" presId="urn:microsoft.com/office/officeart/2018/2/layout/IconLabelList"/>
    <dgm:cxn modelId="{027C7385-38B3-449C-A725-AE69F865E762}" type="presParOf" srcId="{E91A1270-1D3C-4A1C-B0B5-06EE108D54E7}" destId="{0213D19C-7E40-441F-9DBC-5ED4D66AFE4B}" srcOrd="0" destOrd="0" presId="urn:microsoft.com/office/officeart/2018/2/layout/IconLabelList"/>
    <dgm:cxn modelId="{D173E3B6-61E3-4ED7-A798-F3CBF4BF6942}" type="presParOf" srcId="{E91A1270-1D3C-4A1C-B0B5-06EE108D54E7}" destId="{45F99277-1BC9-419D-9B67-9300143595F0}" srcOrd="1" destOrd="0" presId="urn:microsoft.com/office/officeart/2018/2/layout/IconLabelList"/>
    <dgm:cxn modelId="{6E9536D1-AB54-4EF5-B4EF-D4F0D91BF045}" type="presParOf" srcId="{E91A1270-1D3C-4A1C-B0B5-06EE108D54E7}" destId="{65A20910-218C-4C77-9FE4-18410FFEA60D}" srcOrd="2" destOrd="0" presId="urn:microsoft.com/office/officeart/2018/2/layout/IconLabelList"/>
    <dgm:cxn modelId="{C99644D3-2751-4A16-94FC-DE8F10BD8E01}" type="presParOf" srcId="{EA5A82E2-DB3D-4F3C-BF25-35748993ACB0}" destId="{A3320A13-1B67-48CF-ACCD-159A2455E53F}" srcOrd="3" destOrd="0" presId="urn:microsoft.com/office/officeart/2018/2/layout/IconLabelList"/>
    <dgm:cxn modelId="{E75AFBCA-86AB-4939-AAA3-291E8ECEB90D}" type="presParOf" srcId="{EA5A82E2-DB3D-4F3C-BF25-35748993ACB0}" destId="{C2AC8F9D-319B-409C-B328-68FDB3B50892}" srcOrd="4" destOrd="0" presId="urn:microsoft.com/office/officeart/2018/2/layout/IconLabelList"/>
    <dgm:cxn modelId="{982007A2-7EDB-41FB-8E1B-6537BF4B8BE7}" type="presParOf" srcId="{C2AC8F9D-319B-409C-B328-68FDB3B50892}" destId="{9FB84959-DC97-4652-8146-164EA7DA8B4E}" srcOrd="0" destOrd="0" presId="urn:microsoft.com/office/officeart/2018/2/layout/IconLabelList"/>
    <dgm:cxn modelId="{31CB1F60-4DDA-439A-9429-BE8525E14C31}" type="presParOf" srcId="{C2AC8F9D-319B-409C-B328-68FDB3B50892}" destId="{AE45B224-10E9-4C5A-BC52-E5A649CA60AD}" srcOrd="1" destOrd="0" presId="urn:microsoft.com/office/officeart/2018/2/layout/IconLabelList"/>
    <dgm:cxn modelId="{5D38C00B-C9B1-48AC-96B9-8BCC053F8E40}" type="presParOf" srcId="{C2AC8F9D-319B-409C-B328-68FDB3B50892}" destId="{347B9E3F-67E0-46F2-A2D3-1E8F710E3F92}" srcOrd="2" destOrd="0" presId="urn:microsoft.com/office/officeart/2018/2/layout/IconLabelList"/>
    <dgm:cxn modelId="{888C47B6-B7E5-4531-8144-65DE1906A553}" type="presParOf" srcId="{EA5A82E2-DB3D-4F3C-BF25-35748993ACB0}" destId="{93ABF6D6-2182-4B8F-A7F1-F9AE08D9C4C1}" srcOrd="5" destOrd="0" presId="urn:microsoft.com/office/officeart/2018/2/layout/IconLabelList"/>
    <dgm:cxn modelId="{F340A4BC-12CA-48CE-8DFA-A84B84217D3F}" type="presParOf" srcId="{EA5A82E2-DB3D-4F3C-BF25-35748993ACB0}" destId="{1AD97E8F-B002-4E0F-8679-B221117F9FBF}" srcOrd="6" destOrd="0" presId="urn:microsoft.com/office/officeart/2018/2/layout/IconLabelList"/>
    <dgm:cxn modelId="{22AC13E9-EBF9-4D68-A772-2DACD594CC24}" type="presParOf" srcId="{1AD97E8F-B002-4E0F-8679-B221117F9FBF}" destId="{04563673-B074-4E9D-8650-A85D1645AEA8}" srcOrd="0" destOrd="0" presId="urn:microsoft.com/office/officeart/2018/2/layout/IconLabelList"/>
    <dgm:cxn modelId="{4C8CA258-BABC-46DF-AD06-191A75CD8D9C}" type="presParOf" srcId="{1AD97E8F-B002-4E0F-8679-B221117F9FBF}" destId="{802104F4-15FB-4EB4-8FEF-3316E326F87A}" srcOrd="1" destOrd="0" presId="urn:microsoft.com/office/officeart/2018/2/layout/IconLabelList"/>
    <dgm:cxn modelId="{D5EFA458-7B22-4C18-A4DF-F9A19A8E9626}" type="presParOf" srcId="{1AD97E8F-B002-4E0F-8679-B221117F9FBF}" destId="{759C2006-19B1-4293-8532-CE47992F6C53}"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52A9A5-24ED-453F-B74C-6E469F555F2E}" type="doc">
      <dgm:prSet loTypeId="urn:microsoft.com/office/officeart/2016/7/layout/VerticalHollowActionList" loCatId="List" qsTypeId="urn:microsoft.com/office/officeart/2005/8/quickstyle/simple1" qsCatId="simple" csTypeId="urn:microsoft.com/office/officeart/2005/8/colors/colorful1" csCatId="colorful"/>
      <dgm:spPr/>
      <dgm:t>
        <a:bodyPr/>
        <a:lstStyle/>
        <a:p>
          <a:endParaRPr lang="en-US"/>
        </a:p>
      </dgm:t>
    </dgm:pt>
    <dgm:pt modelId="{EE98D2A0-3701-4174-AFDD-A94A927390B9}">
      <dgm:prSet/>
      <dgm:spPr/>
      <dgm:t>
        <a:bodyPr/>
        <a:lstStyle/>
        <a:p>
          <a:r>
            <a:rPr lang="en-US" dirty="0"/>
            <a:t>Interact</a:t>
          </a:r>
        </a:p>
      </dgm:t>
    </dgm:pt>
    <dgm:pt modelId="{876E6E97-01B7-455D-9CC1-C077D7B2D10D}" type="parTrans" cxnId="{C94AEBE4-0AF4-4FD4-8803-B94A273D5831}">
      <dgm:prSet/>
      <dgm:spPr/>
      <dgm:t>
        <a:bodyPr/>
        <a:lstStyle/>
        <a:p>
          <a:endParaRPr lang="en-US"/>
        </a:p>
      </dgm:t>
    </dgm:pt>
    <dgm:pt modelId="{C5EEE7EE-D416-4845-9072-7A98BA94043B}" type="sibTrans" cxnId="{C94AEBE4-0AF4-4FD4-8803-B94A273D5831}">
      <dgm:prSet/>
      <dgm:spPr/>
      <dgm:t>
        <a:bodyPr/>
        <a:lstStyle/>
        <a:p>
          <a:endParaRPr lang="en-US"/>
        </a:p>
      </dgm:t>
    </dgm:pt>
    <dgm:pt modelId="{BC43A33F-D8B9-4B1B-AC3A-0D6D9A75DDB2}">
      <dgm:prSet/>
      <dgm:spPr/>
      <dgm:t>
        <a:bodyPr/>
        <a:lstStyle/>
        <a:p>
          <a:r>
            <a:rPr lang="en-US" dirty="0"/>
            <a:t>Interact with students in a friendly manner.</a:t>
          </a:r>
        </a:p>
      </dgm:t>
    </dgm:pt>
    <dgm:pt modelId="{7E606916-9BC1-4856-B4C7-8D2E305AE54D}" type="parTrans" cxnId="{ACF9DF87-0C32-4016-8725-90D81A4342F4}">
      <dgm:prSet/>
      <dgm:spPr/>
      <dgm:t>
        <a:bodyPr/>
        <a:lstStyle/>
        <a:p>
          <a:endParaRPr lang="en-US"/>
        </a:p>
      </dgm:t>
    </dgm:pt>
    <dgm:pt modelId="{DCAAA508-635A-4CCF-94BD-2AFE3C2F7CBF}" type="sibTrans" cxnId="{ACF9DF87-0C32-4016-8725-90D81A4342F4}">
      <dgm:prSet/>
      <dgm:spPr/>
      <dgm:t>
        <a:bodyPr/>
        <a:lstStyle/>
        <a:p>
          <a:endParaRPr lang="en-US"/>
        </a:p>
      </dgm:t>
    </dgm:pt>
    <dgm:pt modelId="{E9DB3968-DBF9-4467-AA5F-2D4C25D9758E}">
      <dgm:prSet/>
      <dgm:spPr/>
      <dgm:t>
        <a:bodyPr/>
        <a:lstStyle/>
        <a:p>
          <a:r>
            <a:rPr lang="en-US" dirty="0"/>
            <a:t>Supervise</a:t>
          </a:r>
        </a:p>
      </dgm:t>
    </dgm:pt>
    <dgm:pt modelId="{6C13B660-85AE-470A-8D87-3A625CCD2A11}" type="parTrans" cxnId="{D1E92254-D10D-4C0B-A4E8-C48451462580}">
      <dgm:prSet/>
      <dgm:spPr/>
      <dgm:t>
        <a:bodyPr/>
        <a:lstStyle/>
        <a:p>
          <a:endParaRPr lang="en-US"/>
        </a:p>
      </dgm:t>
    </dgm:pt>
    <dgm:pt modelId="{8DC904F4-289D-428A-AEE3-E5DA22476916}" type="sibTrans" cxnId="{D1E92254-D10D-4C0B-A4E8-C48451462580}">
      <dgm:prSet/>
      <dgm:spPr/>
      <dgm:t>
        <a:bodyPr/>
        <a:lstStyle/>
        <a:p>
          <a:endParaRPr lang="en-US"/>
        </a:p>
      </dgm:t>
    </dgm:pt>
    <dgm:pt modelId="{41796F3D-2773-4265-A319-8DA803306D66}">
      <dgm:prSet/>
      <dgm:spPr/>
      <dgm:t>
        <a:bodyPr/>
        <a:lstStyle/>
        <a:p>
          <a:r>
            <a:rPr lang="en-US" dirty="0"/>
            <a:t>Supervise students in the hall and maintain an appropriate noise level conducive to learning for others.</a:t>
          </a:r>
        </a:p>
      </dgm:t>
    </dgm:pt>
    <dgm:pt modelId="{00065308-A47C-4636-8C48-314AF3D62152}" type="parTrans" cxnId="{22578536-7E32-4041-A822-3227352DFF6C}">
      <dgm:prSet/>
      <dgm:spPr/>
      <dgm:t>
        <a:bodyPr/>
        <a:lstStyle/>
        <a:p>
          <a:endParaRPr lang="en-US"/>
        </a:p>
      </dgm:t>
    </dgm:pt>
    <dgm:pt modelId="{F25F6D0D-E47C-478B-B0EF-D211EFA225D0}" type="sibTrans" cxnId="{22578536-7E32-4041-A822-3227352DFF6C}">
      <dgm:prSet/>
      <dgm:spPr/>
      <dgm:t>
        <a:bodyPr/>
        <a:lstStyle/>
        <a:p>
          <a:endParaRPr lang="en-US"/>
        </a:p>
      </dgm:t>
    </dgm:pt>
    <dgm:pt modelId="{53777A8E-997D-41C5-8DB0-82BBF36B24AC}">
      <dgm:prSet/>
      <dgm:spPr/>
      <dgm:t>
        <a:bodyPr/>
        <a:lstStyle/>
        <a:p>
          <a:r>
            <a:rPr lang="en-US" dirty="0"/>
            <a:t>Report</a:t>
          </a:r>
        </a:p>
      </dgm:t>
    </dgm:pt>
    <dgm:pt modelId="{DAE4A9C6-723A-40F3-916F-F67AD8929073}" type="parTrans" cxnId="{386F6361-1B1A-4BB4-A74B-76F92CE7592E}">
      <dgm:prSet/>
      <dgm:spPr/>
      <dgm:t>
        <a:bodyPr/>
        <a:lstStyle/>
        <a:p>
          <a:endParaRPr lang="en-US"/>
        </a:p>
      </dgm:t>
    </dgm:pt>
    <dgm:pt modelId="{5AF9A24F-DC91-4B9C-90DC-75CA345B45B8}" type="sibTrans" cxnId="{386F6361-1B1A-4BB4-A74B-76F92CE7592E}">
      <dgm:prSet/>
      <dgm:spPr/>
      <dgm:t>
        <a:bodyPr/>
        <a:lstStyle/>
        <a:p>
          <a:endParaRPr lang="en-US"/>
        </a:p>
      </dgm:t>
    </dgm:pt>
    <dgm:pt modelId="{49455EF4-DAE8-4C60-945D-598343609952}">
      <dgm:prSet/>
      <dgm:spPr/>
      <dgm:t>
        <a:bodyPr/>
        <a:lstStyle/>
        <a:p>
          <a:r>
            <a:rPr lang="en-US" dirty="0"/>
            <a:t>Report disciplinary problems to the teacher.</a:t>
          </a:r>
        </a:p>
      </dgm:t>
    </dgm:pt>
    <dgm:pt modelId="{4F84DA4B-563B-4AE5-A82C-A3B3D15AA1D4}" type="parTrans" cxnId="{355A92E2-AF83-4D67-89E1-B3E6D58E7F3C}">
      <dgm:prSet/>
      <dgm:spPr/>
      <dgm:t>
        <a:bodyPr/>
        <a:lstStyle/>
        <a:p>
          <a:endParaRPr lang="en-US"/>
        </a:p>
      </dgm:t>
    </dgm:pt>
    <dgm:pt modelId="{14F1835E-3FDC-4987-B6E2-0CCC13339407}" type="sibTrans" cxnId="{355A92E2-AF83-4D67-89E1-B3E6D58E7F3C}">
      <dgm:prSet/>
      <dgm:spPr/>
      <dgm:t>
        <a:bodyPr/>
        <a:lstStyle/>
        <a:p>
          <a:endParaRPr lang="en-US"/>
        </a:p>
      </dgm:t>
    </dgm:pt>
    <dgm:pt modelId="{F8E2AE8E-98F5-46CA-9AD2-E6F90D62C742}" type="pres">
      <dgm:prSet presAssocID="{F952A9A5-24ED-453F-B74C-6E469F555F2E}" presName="Name0" presStyleCnt="0">
        <dgm:presLayoutVars>
          <dgm:dir/>
          <dgm:animLvl val="lvl"/>
          <dgm:resizeHandles val="exact"/>
        </dgm:presLayoutVars>
      </dgm:prSet>
      <dgm:spPr/>
    </dgm:pt>
    <dgm:pt modelId="{F7D2066D-9ADB-41AD-AA2A-20F7CFBE2D7D}" type="pres">
      <dgm:prSet presAssocID="{EE98D2A0-3701-4174-AFDD-A94A927390B9}" presName="linNode" presStyleCnt="0"/>
      <dgm:spPr/>
    </dgm:pt>
    <dgm:pt modelId="{D092ACA4-BFCE-4F2F-BF72-6C9FC5EF3E77}" type="pres">
      <dgm:prSet presAssocID="{EE98D2A0-3701-4174-AFDD-A94A927390B9}" presName="parentText" presStyleLbl="solidFgAcc1" presStyleIdx="0" presStyleCnt="3">
        <dgm:presLayoutVars>
          <dgm:chMax val="1"/>
          <dgm:bulletEnabled/>
        </dgm:presLayoutVars>
      </dgm:prSet>
      <dgm:spPr/>
    </dgm:pt>
    <dgm:pt modelId="{F8D53DED-0B38-4B04-95E1-288DDD5555F1}" type="pres">
      <dgm:prSet presAssocID="{EE98D2A0-3701-4174-AFDD-A94A927390B9}" presName="descendantText" presStyleLbl="alignNode1" presStyleIdx="0" presStyleCnt="3">
        <dgm:presLayoutVars>
          <dgm:bulletEnabled/>
        </dgm:presLayoutVars>
      </dgm:prSet>
      <dgm:spPr/>
    </dgm:pt>
    <dgm:pt modelId="{0F2D2A61-7B42-436F-AC28-7E7C3F9472AC}" type="pres">
      <dgm:prSet presAssocID="{C5EEE7EE-D416-4845-9072-7A98BA94043B}" presName="sp" presStyleCnt="0"/>
      <dgm:spPr/>
    </dgm:pt>
    <dgm:pt modelId="{8180A9D3-90AA-47E5-992B-8D374307A640}" type="pres">
      <dgm:prSet presAssocID="{E9DB3968-DBF9-4467-AA5F-2D4C25D9758E}" presName="linNode" presStyleCnt="0"/>
      <dgm:spPr/>
    </dgm:pt>
    <dgm:pt modelId="{51CCD3E3-2EDB-46B6-9F46-F9CE66508BB7}" type="pres">
      <dgm:prSet presAssocID="{E9DB3968-DBF9-4467-AA5F-2D4C25D9758E}" presName="parentText" presStyleLbl="solidFgAcc1" presStyleIdx="1" presStyleCnt="3">
        <dgm:presLayoutVars>
          <dgm:chMax val="1"/>
          <dgm:bulletEnabled/>
        </dgm:presLayoutVars>
      </dgm:prSet>
      <dgm:spPr/>
    </dgm:pt>
    <dgm:pt modelId="{A7D3E465-562B-4212-9204-8C3899D299D4}" type="pres">
      <dgm:prSet presAssocID="{E9DB3968-DBF9-4467-AA5F-2D4C25D9758E}" presName="descendantText" presStyleLbl="alignNode1" presStyleIdx="1" presStyleCnt="3">
        <dgm:presLayoutVars>
          <dgm:bulletEnabled/>
        </dgm:presLayoutVars>
      </dgm:prSet>
      <dgm:spPr/>
    </dgm:pt>
    <dgm:pt modelId="{A7F1441A-5358-4C5F-A4C7-9489112205DD}" type="pres">
      <dgm:prSet presAssocID="{8DC904F4-289D-428A-AEE3-E5DA22476916}" presName="sp" presStyleCnt="0"/>
      <dgm:spPr/>
    </dgm:pt>
    <dgm:pt modelId="{5A5C4DFE-13D4-414F-A118-AF394FE58347}" type="pres">
      <dgm:prSet presAssocID="{53777A8E-997D-41C5-8DB0-82BBF36B24AC}" presName="linNode" presStyleCnt="0"/>
      <dgm:spPr/>
    </dgm:pt>
    <dgm:pt modelId="{40A32F75-9078-4419-8C55-B1DA508FC94D}" type="pres">
      <dgm:prSet presAssocID="{53777A8E-997D-41C5-8DB0-82BBF36B24AC}" presName="parentText" presStyleLbl="solidFgAcc1" presStyleIdx="2" presStyleCnt="3">
        <dgm:presLayoutVars>
          <dgm:chMax val="1"/>
          <dgm:bulletEnabled/>
        </dgm:presLayoutVars>
      </dgm:prSet>
      <dgm:spPr/>
    </dgm:pt>
    <dgm:pt modelId="{C45710BA-C6FA-4955-9AED-D98B36F8B852}" type="pres">
      <dgm:prSet presAssocID="{53777A8E-997D-41C5-8DB0-82BBF36B24AC}" presName="descendantText" presStyleLbl="alignNode1" presStyleIdx="2" presStyleCnt="3">
        <dgm:presLayoutVars>
          <dgm:bulletEnabled/>
        </dgm:presLayoutVars>
      </dgm:prSet>
      <dgm:spPr/>
    </dgm:pt>
  </dgm:ptLst>
  <dgm:cxnLst>
    <dgm:cxn modelId="{AEC8B004-65AB-49EC-B829-945CFDAE3C57}" type="presOf" srcId="{41796F3D-2773-4265-A319-8DA803306D66}" destId="{A7D3E465-562B-4212-9204-8C3899D299D4}" srcOrd="0" destOrd="0" presId="urn:microsoft.com/office/officeart/2016/7/layout/VerticalHollowActionList"/>
    <dgm:cxn modelId="{B95FEC2A-72DF-420A-9545-71E7F2F14555}" type="presOf" srcId="{53777A8E-997D-41C5-8DB0-82BBF36B24AC}" destId="{40A32F75-9078-4419-8C55-B1DA508FC94D}" srcOrd="0" destOrd="0" presId="urn:microsoft.com/office/officeart/2016/7/layout/VerticalHollowActionList"/>
    <dgm:cxn modelId="{22578536-7E32-4041-A822-3227352DFF6C}" srcId="{E9DB3968-DBF9-4467-AA5F-2D4C25D9758E}" destId="{41796F3D-2773-4265-A319-8DA803306D66}" srcOrd="0" destOrd="0" parTransId="{00065308-A47C-4636-8C48-314AF3D62152}" sibTransId="{F25F6D0D-E47C-478B-B0EF-D211EFA225D0}"/>
    <dgm:cxn modelId="{386F6361-1B1A-4BB4-A74B-76F92CE7592E}" srcId="{F952A9A5-24ED-453F-B74C-6E469F555F2E}" destId="{53777A8E-997D-41C5-8DB0-82BBF36B24AC}" srcOrd="2" destOrd="0" parTransId="{DAE4A9C6-723A-40F3-916F-F67AD8929073}" sibTransId="{5AF9A24F-DC91-4B9C-90DC-75CA345B45B8}"/>
    <dgm:cxn modelId="{44FA5E64-3BB5-4DCB-8595-9119DD8EFB7F}" type="presOf" srcId="{F952A9A5-24ED-453F-B74C-6E469F555F2E}" destId="{F8E2AE8E-98F5-46CA-9AD2-E6F90D62C742}" srcOrd="0" destOrd="0" presId="urn:microsoft.com/office/officeart/2016/7/layout/VerticalHollowActionList"/>
    <dgm:cxn modelId="{6705F648-86E7-4DA4-A2F3-AD95010284D9}" type="presOf" srcId="{E9DB3968-DBF9-4467-AA5F-2D4C25D9758E}" destId="{51CCD3E3-2EDB-46B6-9F46-F9CE66508BB7}" srcOrd="0" destOrd="0" presId="urn:microsoft.com/office/officeart/2016/7/layout/VerticalHollowActionList"/>
    <dgm:cxn modelId="{D1E92254-D10D-4C0B-A4E8-C48451462580}" srcId="{F952A9A5-24ED-453F-B74C-6E469F555F2E}" destId="{E9DB3968-DBF9-4467-AA5F-2D4C25D9758E}" srcOrd="1" destOrd="0" parTransId="{6C13B660-85AE-470A-8D87-3A625CCD2A11}" sibTransId="{8DC904F4-289D-428A-AEE3-E5DA22476916}"/>
    <dgm:cxn modelId="{ACF9DF87-0C32-4016-8725-90D81A4342F4}" srcId="{EE98D2A0-3701-4174-AFDD-A94A927390B9}" destId="{BC43A33F-D8B9-4B1B-AC3A-0D6D9A75DDB2}" srcOrd="0" destOrd="0" parTransId="{7E606916-9BC1-4856-B4C7-8D2E305AE54D}" sibTransId="{DCAAA508-635A-4CCF-94BD-2AFE3C2F7CBF}"/>
    <dgm:cxn modelId="{90BA3ED6-C759-409E-A9BD-2404E1E637C5}" type="presOf" srcId="{49455EF4-DAE8-4C60-945D-598343609952}" destId="{C45710BA-C6FA-4955-9AED-D98B36F8B852}" srcOrd="0" destOrd="0" presId="urn:microsoft.com/office/officeart/2016/7/layout/VerticalHollowActionList"/>
    <dgm:cxn modelId="{355A92E2-AF83-4D67-89E1-B3E6D58E7F3C}" srcId="{53777A8E-997D-41C5-8DB0-82BBF36B24AC}" destId="{49455EF4-DAE8-4C60-945D-598343609952}" srcOrd="0" destOrd="0" parTransId="{4F84DA4B-563B-4AE5-A82C-A3B3D15AA1D4}" sibTransId="{14F1835E-3FDC-4987-B6E2-0CCC13339407}"/>
    <dgm:cxn modelId="{C94AEBE4-0AF4-4FD4-8803-B94A273D5831}" srcId="{F952A9A5-24ED-453F-B74C-6E469F555F2E}" destId="{EE98D2A0-3701-4174-AFDD-A94A927390B9}" srcOrd="0" destOrd="0" parTransId="{876E6E97-01B7-455D-9CC1-C077D7B2D10D}" sibTransId="{C5EEE7EE-D416-4845-9072-7A98BA94043B}"/>
    <dgm:cxn modelId="{B6AF39E6-1B99-473A-995B-C55ACF123C62}" type="presOf" srcId="{EE98D2A0-3701-4174-AFDD-A94A927390B9}" destId="{D092ACA4-BFCE-4F2F-BF72-6C9FC5EF3E77}" srcOrd="0" destOrd="0" presId="urn:microsoft.com/office/officeart/2016/7/layout/VerticalHollowActionList"/>
    <dgm:cxn modelId="{5BC365F5-3E0A-4B92-8358-AA14B93500E0}" type="presOf" srcId="{BC43A33F-D8B9-4B1B-AC3A-0D6D9A75DDB2}" destId="{F8D53DED-0B38-4B04-95E1-288DDD5555F1}" srcOrd="0" destOrd="0" presId="urn:microsoft.com/office/officeart/2016/7/layout/VerticalHollowActionList"/>
    <dgm:cxn modelId="{DDE64A28-3896-4DA9-9491-3208AA00180E}" type="presParOf" srcId="{F8E2AE8E-98F5-46CA-9AD2-E6F90D62C742}" destId="{F7D2066D-9ADB-41AD-AA2A-20F7CFBE2D7D}" srcOrd="0" destOrd="0" presId="urn:microsoft.com/office/officeart/2016/7/layout/VerticalHollowActionList"/>
    <dgm:cxn modelId="{03B30975-34EB-4FF4-B261-94CF89EE1192}" type="presParOf" srcId="{F7D2066D-9ADB-41AD-AA2A-20F7CFBE2D7D}" destId="{D092ACA4-BFCE-4F2F-BF72-6C9FC5EF3E77}" srcOrd="0" destOrd="0" presId="urn:microsoft.com/office/officeart/2016/7/layout/VerticalHollowActionList"/>
    <dgm:cxn modelId="{F51B80E9-0C4F-4E42-A0CF-C467C2798DAB}" type="presParOf" srcId="{F7D2066D-9ADB-41AD-AA2A-20F7CFBE2D7D}" destId="{F8D53DED-0B38-4B04-95E1-288DDD5555F1}" srcOrd="1" destOrd="0" presId="urn:microsoft.com/office/officeart/2016/7/layout/VerticalHollowActionList"/>
    <dgm:cxn modelId="{4D244EEF-164D-4851-A43E-BBD376FBAC8B}" type="presParOf" srcId="{F8E2AE8E-98F5-46CA-9AD2-E6F90D62C742}" destId="{0F2D2A61-7B42-436F-AC28-7E7C3F9472AC}" srcOrd="1" destOrd="0" presId="urn:microsoft.com/office/officeart/2016/7/layout/VerticalHollowActionList"/>
    <dgm:cxn modelId="{89288B3D-D6B4-4FA7-A1A9-F733AA71FD5F}" type="presParOf" srcId="{F8E2AE8E-98F5-46CA-9AD2-E6F90D62C742}" destId="{8180A9D3-90AA-47E5-992B-8D374307A640}" srcOrd="2" destOrd="0" presId="urn:microsoft.com/office/officeart/2016/7/layout/VerticalHollowActionList"/>
    <dgm:cxn modelId="{46307A62-3585-4312-8F59-0005666B2B6F}" type="presParOf" srcId="{8180A9D3-90AA-47E5-992B-8D374307A640}" destId="{51CCD3E3-2EDB-46B6-9F46-F9CE66508BB7}" srcOrd="0" destOrd="0" presId="urn:microsoft.com/office/officeart/2016/7/layout/VerticalHollowActionList"/>
    <dgm:cxn modelId="{DC433B40-5E2C-4EDE-8DFA-8A6B9FE545FC}" type="presParOf" srcId="{8180A9D3-90AA-47E5-992B-8D374307A640}" destId="{A7D3E465-562B-4212-9204-8C3899D299D4}" srcOrd="1" destOrd="0" presId="urn:microsoft.com/office/officeart/2016/7/layout/VerticalHollowActionList"/>
    <dgm:cxn modelId="{819A48FE-DFEE-43F8-B480-87CA784629EC}" type="presParOf" srcId="{F8E2AE8E-98F5-46CA-9AD2-E6F90D62C742}" destId="{A7F1441A-5358-4C5F-A4C7-9489112205DD}" srcOrd="3" destOrd="0" presId="urn:microsoft.com/office/officeart/2016/7/layout/VerticalHollowActionList"/>
    <dgm:cxn modelId="{FFC3DA6E-A964-4D33-AE84-B7E9E5EFAEFB}" type="presParOf" srcId="{F8E2AE8E-98F5-46CA-9AD2-E6F90D62C742}" destId="{5A5C4DFE-13D4-414F-A118-AF394FE58347}" srcOrd="4" destOrd="0" presId="urn:microsoft.com/office/officeart/2016/7/layout/VerticalHollowActionList"/>
    <dgm:cxn modelId="{9B8620E3-835B-4BC3-8BED-BE0F988B8B23}" type="presParOf" srcId="{5A5C4DFE-13D4-414F-A118-AF394FE58347}" destId="{40A32F75-9078-4419-8C55-B1DA508FC94D}" srcOrd="0" destOrd="0" presId="urn:microsoft.com/office/officeart/2016/7/layout/VerticalHollowActionList"/>
    <dgm:cxn modelId="{A72283F5-F04F-4BC4-B3C7-ACCBA019084A}" type="presParOf" srcId="{5A5C4DFE-13D4-414F-A118-AF394FE58347}" destId="{C45710BA-C6FA-4955-9AED-D98B36F8B852}" srcOrd="1" destOrd="0" presId="urn:microsoft.com/office/officeart/2016/7/layout/VerticalHollow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88607AC-5E3D-45B3-8228-BB4D0B7B6568}"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99F93ED3-D0A4-457D-9761-10FA0BE2B24F}">
      <dgm:prSet/>
      <dgm:spPr/>
      <dgm:t>
        <a:bodyPr/>
        <a:lstStyle/>
        <a:p>
          <a:r>
            <a:rPr lang="en-US" baseline="0" dirty="0"/>
            <a:t>Student Relations:</a:t>
          </a:r>
          <a:endParaRPr lang="en-US" dirty="0"/>
        </a:p>
      </dgm:t>
    </dgm:pt>
    <dgm:pt modelId="{3AFECAE6-D6BE-4D85-A869-A6AB0E595DE2}" type="parTrans" cxnId="{EE6DEF9D-B142-45BC-B47A-3E6626A38AE3}">
      <dgm:prSet/>
      <dgm:spPr/>
      <dgm:t>
        <a:bodyPr/>
        <a:lstStyle/>
        <a:p>
          <a:endParaRPr lang="en-US"/>
        </a:p>
      </dgm:t>
    </dgm:pt>
    <dgm:pt modelId="{4814F0B5-759B-42B5-B15A-F02A46B5CD70}" type="sibTrans" cxnId="{EE6DEF9D-B142-45BC-B47A-3E6626A38AE3}">
      <dgm:prSet/>
      <dgm:spPr/>
      <dgm:t>
        <a:bodyPr/>
        <a:lstStyle/>
        <a:p>
          <a:endParaRPr lang="en-US"/>
        </a:p>
      </dgm:t>
    </dgm:pt>
    <dgm:pt modelId="{B4748295-654F-45E2-806D-8055E1C5CD4D}">
      <dgm:prSet/>
      <dgm:spPr/>
      <dgm:t>
        <a:bodyPr/>
        <a:lstStyle/>
        <a:p>
          <a:r>
            <a:rPr lang="en-US" baseline="0" dirty="0"/>
            <a:t>a. Student focused-The school exists to meet the educational needs of the students. Extend love, care and understanding to each individual.</a:t>
          </a:r>
          <a:endParaRPr lang="en-US" dirty="0"/>
        </a:p>
      </dgm:t>
    </dgm:pt>
    <dgm:pt modelId="{08BF94F6-F7DB-406F-9C0F-771D8C07E155}" type="parTrans" cxnId="{348F91CF-894C-4824-B619-827B58C4525E}">
      <dgm:prSet/>
      <dgm:spPr/>
      <dgm:t>
        <a:bodyPr/>
        <a:lstStyle/>
        <a:p>
          <a:endParaRPr lang="en-US"/>
        </a:p>
      </dgm:t>
    </dgm:pt>
    <dgm:pt modelId="{EF57ADE2-1C7C-44B6-8A34-A16D06D5183A}" type="sibTrans" cxnId="{348F91CF-894C-4824-B619-827B58C4525E}">
      <dgm:prSet/>
      <dgm:spPr/>
      <dgm:t>
        <a:bodyPr/>
        <a:lstStyle/>
        <a:p>
          <a:endParaRPr lang="en-US"/>
        </a:p>
      </dgm:t>
    </dgm:pt>
    <dgm:pt modelId="{73E2A987-1DB8-4907-9158-5EBD76E6CA7F}">
      <dgm:prSet/>
      <dgm:spPr/>
      <dgm:t>
        <a:bodyPr/>
        <a:lstStyle/>
        <a:p>
          <a:r>
            <a:rPr lang="en-US" baseline="0" dirty="0"/>
            <a:t>b. Set a good example for students. You are the “living curriculum” and an example of Christian character.</a:t>
          </a:r>
          <a:endParaRPr lang="en-US" dirty="0"/>
        </a:p>
      </dgm:t>
    </dgm:pt>
    <dgm:pt modelId="{4A68B296-2EBC-49CD-B1B2-2AD01D441DFD}" type="parTrans" cxnId="{A7E3DCEA-96BC-43F8-9933-0257A9531F97}">
      <dgm:prSet/>
      <dgm:spPr/>
      <dgm:t>
        <a:bodyPr/>
        <a:lstStyle/>
        <a:p>
          <a:endParaRPr lang="en-US"/>
        </a:p>
      </dgm:t>
    </dgm:pt>
    <dgm:pt modelId="{201CA4BE-A168-45AC-ADFE-A7B60DE28456}" type="sibTrans" cxnId="{A7E3DCEA-96BC-43F8-9933-0257A9531F97}">
      <dgm:prSet/>
      <dgm:spPr/>
      <dgm:t>
        <a:bodyPr/>
        <a:lstStyle/>
        <a:p>
          <a:endParaRPr lang="en-US"/>
        </a:p>
      </dgm:t>
    </dgm:pt>
    <dgm:pt modelId="{806DB72B-7BF2-4F5A-AE3D-89A635380EB9}" type="pres">
      <dgm:prSet presAssocID="{C88607AC-5E3D-45B3-8228-BB4D0B7B6568}" presName="linear" presStyleCnt="0">
        <dgm:presLayoutVars>
          <dgm:animLvl val="lvl"/>
          <dgm:resizeHandles val="exact"/>
        </dgm:presLayoutVars>
      </dgm:prSet>
      <dgm:spPr/>
    </dgm:pt>
    <dgm:pt modelId="{A4A594AE-9FDA-43B6-A32E-08F22D6E8F07}" type="pres">
      <dgm:prSet presAssocID="{99F93ED3-D0A4-457D-9761-10FA0BE2B24F}" presName="parentText" presStyleLbl="node1" presStyleIdx="0" presStyleCnt="3">
        <dgm:presLayoutVars>
          <dgm:chMax val="0"/>
          <dgm:bulletEnabled val="1"/>
        </dgm:presLayoutVars>
      </dgm:prSet>
      <dgm:spPr/>
    </dgm:pt>
    <dgm:pt modelId="{707B851C-1C0C-4B49-9EEB-DBDA8FA9F0B9}" type="pres">
      <dgm:prSet presAssocID="{4814F0B5-759B-42B5-B15A-F02A46B5CD70}" presName="spacer" presStyleCnt="0"/>
      <dgm:spPr/>
    </dgm:pt>
    <dgm:pt modelId="{A9B5F3B7-C086-4E0B-BF7E-BD7FF31679F2}" type="pres">
      <dgm:prSet presAssocID="{B4748295-654F-45E2-806D-8055E1C5CD4D}" presName="parentText" presStyleLbl="node1" presStyleIdx="1" presStyleCnt="3">
        <dgm:presLayoutVars>
          <dgm:chMax val="0"/>
          <dgm:bulletEnabled val="1"/>
        </dgm:presLayoutVars>
      </dgm:prSet>
      <dgm:spPr/>
    </dgm:pt>
    <dgm:pt modelId="{7BAA6D99-4D42-4078-9293-B0EC04672E1B}" type="pres">
      <dgm:prSet presAssocID="{EF57ADE2-1C7C-44B6-8A34-A16D06D5183A}" presName="spacer" presStyleCnt="0"/>
      <dgm:spPr/>
    </dgm:pt>
    <dgm:pt modelId="{1A3FA449-BA90-4B0A-9120-39EBCBA2DE26}" type="pres">
      <dgm:prSet presAssocID="{73E2A987-1DB8-4907-9158-5EBD76E6CA7F}" presName="parentText" presStyleLbl="node1" presStyleIdx="2" presStyleCnt="3">
        <dgm:presLayoutVars>
          <dgm:chMax val="0"/>
          <dgm:bulletEnabled val="1"/>
        </dgm:presLayoutVars>
      </dgm:prSet>
      <dgm:spPr/>
    </dgm:pt>
  </dgm:ptLst>
  <dgm:cxnLst>
    <dgm:cxn modelId="{6FCCA70D-328A-407E-B304-C887ED7A3F53}" type="presOf" srcId="{C88607AC-5E3D-45B3-8228-BB4D0B7B6568}" destId="{806DB72B-7BF2-4F5A-AE3D-89A635380EB9}" srcOrd="0" destOrd="0" presId="urn:microsoft.com/office/officeart/2005/8/layout/vList2"/>
    <dgm:cxn modelId="{52A22F81-E3CE-4F86-BDCC-597D03864127}" type="presOf" srcId="{B4748295-654F-45E2-806D-8055E1C5CD4D}" destId="{A9B5F3B7-C086-4E0B-BF7E-BD7FF31679F2}" srcOrd="0" destOrd="0" presId="urn:microsoft.com/office/officeart/2005/8/layout/vList2"/>
    <dgm:cxn modelId="{EE6DEF9D-B142-45BC-B47A-3E6626A38AE3}" srcId="{C88607AC-5E3D-45B3-8228-BB4D0B7B6568}" destId="{99F93ED3-D0A4-457D-9761-10FA0BE2B24F}" srcOrd="0" destOrd="0" parTransId="{3AFECAE6-D6BE-4D85-A869-A6AB0E595DE2}" sibTransId="{4814F0B5-759B-42B5-B15A-F02A46B5CD70}"/>
    <dgm:cxn modelId="{599F44BC-649A-4316-8B5A-F677FA15D57C}" type="presOf" srcId="{99F93ED3-D0A4-457D-9761-10FA0BE2B24F}" destId="{A4A594AE-9FDA-43B6-A32E-08F22D6E8F07}" srcOrd="0" destOrd="0" presId="urn:microsoft.com/office/officeart/2005/8/layout/vList2"/>
    <dgm:cxn modelId="{348F91CF-894C-4824-B619-827B58C4525E}" srcId="{C88607AC-5E3D-45B3-8228-BB4D0B7B6568}" destId="{B4748295-654F-45E2-806D-8055E1C5CD4D}" srcOrd="1" destOrd="0" parTransId="{08BF94F6-F7DB-406F-9C0F-771D8C07E155}" sibTransId="{EF57ADE2-1C7C-44B6-8A34-A16D06D5183A}"/>
    <dgm:cxn modelId="{EA2BE9D7-C5C1-47D5-B558-1B17D92E310C}" type="presOf" srcId="{73E2A987-1DB8-4907-9158-5EBD76E6CA7F}" destId="{1A3FA449-BA90-4B0A-9120-39EBCBA2DE26}" srcOrd="0" destOrd="0" presId="urn:microsoft.com/office/officeart/2005/8/layout/vList2"/>
    <dgm:cxn modelId="{A7E3DCEA-96BC-43F8-9933-0257A9531F97}" srcId="{C88607AC-5E3D-45B3-8228-BB4D0B7B6568}" destId="{73E2A987-1DB8-4907-9158-5EBD76E6CA7F}" srcOrd="2" destOrd="0" parTransId="{4A68B296-2EBC-49CD-B1B2-2AD01D441DFD}" sibTransId="{201CA4BE-A168-45AC-ADFE-A7B60DE28456}"/>
    <dgm:cxn modelId="{1A2F7588-2BDE-41BE-924E-86738FF9CB43}" type="presParOf" srcId="{806DB72B-7BF2-4F5A-AE3D-89A635380EB9}" destId="{A4A594AE-9FDA-43B6-A32E-08F22D6E8F07}" srcOrd="0" destOrd="0" presId="urn:microsoft.com/office/officeart/2005/8/layout/vList2"/>
    <dgm:cxn modelId="{8AFC9F77-30CB-41DE-96F3-678EFC65254B}" type="presParOf" srcId="{806DB72B-7BF2-4F5A-AE3D-89A635380EB9}" destId="{707B851C-1C0C-4B49-9EEB-DBDA8FA9F0B9}" srcOrd="1" destOrd="0" presId="urn:microsoft.com/office/officeart/2005/8/layout/vList2"/>
    <dgm:cxn modelId="{7B53CC47-E6DE-4B24-B90D-40FC1F8BAAB7}" type="presParOf" srcId="{806DB72B-7BF2-4F5A-AE3D-89A635380EB9}" destId="{A9B5F3B7-C086-4E0B-BF7E-BD7FF31679F2}" srcOrd="2" destOrd="0" presId="urn:microsoft.com/office/officeart/2005/8/layout/vList2"/>
    <dgm:cxn modelId="{9E2AC277-BDF4-4AA4-9CAD-00864E0E4C2B}" type="presParOf" srcId="{806DB72B-7BF2-4F5A-AE3D-89A635380EB9}" destId="{7BAA6D99-4D42-4078-9293-B0EC04672E1B}" srcOrd="3" destOrd="0" presId="urn:microsoft.com/office/officeart/2005/8/layout/vList2"/>
    <dgm:cxn modelId="{889CB0FF-8E8E-4A17-963C-AEEFD17F483C}" type="presParOf" srcId="{806DB72B-7BF2-4F5A-AE3D-89A635380EB9}" destId="{1A3FA449-BA90-4B0A-9120-39EBCBA2DE26}"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E51FB04-6204-4FE8-B72A-4CE4366CD850}"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D86618FC-9AE0-41C4-98BE-DD89214BEC2B}">
      <dgm:prSet/>
      <dgm:spPr/>
      <dgm:t>
        <a:bodyPr/>
        <a:lstStyle/>
        <a:p>
          <a:r>
            <a:rPr lang="en-US" dirty="0"/>
            <a:t>Follow the teachers prescribed plan.</a:t>
          </a:r>
        </a:p>
      </dgm:t>
    </dgm:pt>
    <dgm:pt modelId="{E2FA1AF2-DBD7-4FB8-9C49-B3A879EBA401}" type="parTrans" cxnId="{3E3D59EB-DBF9-40BC-ABCA-52C76D3B04D4}">
      <dgm:prSet/>
      <dgm:spPr/>
      <dgm:t>
        <a:bodyPr/>
        <a:lstStyle/>
        <a:p>
          <a:endParaRPr lang="en-US"/>
        </a:p>
      </dgm:t>
    </dgm:pt>
    <dgm:pt modelId="{C8F76DAD-2FE8-47F2-8862-47684185C6A8}" type="sibTrans" cxnId="{3E3D59EB-DBF9-40BC-ABCA-52C76D3B04D4}">
      <dgm:prSet/>
      <dgm:spPr/>
      <dgm:t>
        <a:bodyPr/>
        <a:lstStyle/>
        <a:p>
          <a:endParaRPr lang="en-US"/>
        </a:p>
      </dgm:t>
    </dgm:pt>
    <dgm:pt modelId="{98C6CFA5-F501-496C-BCA0-C3E16CAEE64B}">
      <dgm:prSet/>
      <dgm:spPr/>
      <dgm:t>
        <a:bodyPr/>
        <a:lstStyle/>
        <a:p>
          <a:r>
            <a:rPr lang="en-US" dirty="0"/>
            <a:t>Defer major discipline to the teacher or administrator, but try not to rely on the classroom teacher for every discipline problem.</a:t>
          </a:r>
        </a:p>
      </dgm:t>
    </dgm:pt>
    <dgm:pt modelId="{A25866A1-029A-489A-971B-7982A9BCC8C4}" type="parTrans" cxnId="{82E2D82F-8F22-49B0-88B8-96666449C61C}">
      <dgm:prSet/>
      <dgm:spPr/>
      <dgm:t>
        <a:bodyPr/>
        <a:lstStyle/>
        <a:p>
          <a:endParaRPr lang="en-US"/>
        </a:p>
      </dgm:t>
    </dgm:pt>
    <dgm:pt modelId="{5DC80971-645A-42F5-A505-E98672F70C69}" type="sibTrans" cxnId="{82E2D82F-8F22-49B0-88B8-96666449C61C}">
      <dgm:prSet/>
      <dgm:spPr/>
      <dgm:t>
        <a:bodyPr/>
        <a:lstStyle/>
        <a:p>
          <a:endParaRPr lang="en-US"/>
        </a:p>
      </dgm:t>
    </dgm:pt>
    <dgm:pt modelId="{970B3E7F-F3AA-4F2E-8481-E348C5741E6D}">
      <dgm:prSet/>
      <dgm:spPr/>
      <dgm:t>
        <a:bodyPr/>
        <a:lstStyle/>
        <a:p>
          <a:r>
            <a:rPr lang="en-US" dirty="0"/>
            <a:t>Using student’s name when speaking to them helps to gain and maintain their attention and respect.</a:t>
          </a:r>
        </a:p>
      </dgm:t>
    </dgm:pt>
    <dgm:pt modelId="{4D5D9255-B0C3-4FCF-ACC6-B44CB4841261}" type="parTrans" cxnId="{758DFA25-6B10-47CD-9C72-073B8122F37B}">
      <dgm:prSet/>
      <dgm:spPr/>
      <dgm:t>
        <a:bodyPr/>
        <a:lstStyle/>
        <a:p>
          <a:endParaRPr lang="en-US"/>
        </a:p>
      </dgm:t>
    </dgm:pt>
    <dgm:pt modelId="{511D1E8F-B278-4C12-8154-773B65991612}" type="sibTrans" cxnId="{758DFA25-6B10-47CD-9C72-073B8122F37B}">
      <dgm:prSet/>
      <dgm:spPr/>
      <dgm:t>
        <a:bodyPr/>
        <a:lstStyle/>
        <a:p>
          <a:endParaRPr lang="en-US"/>
        </a:p>
      </dgm:t>
    </dgm:pt>
    <dgm:pt modelId="{72863595-C77A-4FB7-BC7A-32BED478DDEA}">
      <dgm:prSet/>
      <dgm:spPr/>
      <dgm:t>
        <a:bodyPr/>
        <a:lstStyle/>
        <a:p>
          <a:r>
            <a:rPr lang="en-US" dirty="0"/>
            <a:t>Sarcasm, screaming, and ridicule have no place in a Christian school, and are an ineffective means of classroom management.</a:t>
          </a:r>
        </a:p>
      </dgm:t>
    </dgm:pt>
    <dgm:pt modelId="{3F310041-E709-4913-8192-50B82EAC14E7}" type="parTrans" cxnId="{2240D359-8A58-498F-99CF-0C286EE84FD3}">
      <dgm:prSet/>
      <dgm:spPr/>
      <dgm:t>
        <a:bodyPr/>
        <a:lstStyle/>
        <a:p>
          <a:endParaRPr lang="en-US"/>
        </a:p>
      </dgm:t>
    </dgm:pt>
    <dgm:pt modelId="{F3D0C6CB-09F4-4930-BAAE-4B1A1DC733FE}" type="sibTrans" cxnId="{2240D359-8A58-498F-99CF-0C286EE84FD3}">
      <dgm:prSet/>
      <dgm:spPr/>
      <dgm:t>
        <a:bodyPr/>
        <a:lstStyle/>
        <a:p>
          <a:endParaRPr lang="en-US"/>
        </a:p>
      </dgm:t>
    </dgm:pt>
    <dgm:pt modelId="{9F26B0FE-8BDF-405C-9B82-983C61C531C6}">
      <dgm:prSet/>
      <dgm:spPr/>
      <dgm:t>
        <a:bodyPr/>
        <a:lstStyle/>
        <a:p>
          <a:r>
            <a:rPr lang="en-US" dirty="0"/>
            <a:t>Help students “keep face” whenever possible. Do not discipline a students in front of others unless it is truly unavoidable.</a:t>
          </a:r>
        </a:p>
      </dgm:t>
    </dgm:pt>
    <dgm:pt modelId="{AC4CD3A9-95F5-4836-9D7C-33F3769A4C99}" type="parTrans" cxnId="{C579004D-80BD-44FF-A3B9-BE36883470AE}">
      <dgm:prSet/>
      <dgm:spPr/>
      <dgm:t>
        <a:bodyPr/>
        <a:lstStyle/>
        <a:p>
          <a:endParaRPr lang="en-US"/>
        </a:p>
      </dgm:t>
    </dgm:pt>
    <dgm:pt modelId="{89871A3A-9509-491A-8998-771DD5C22D17}" type="sibTrans" cxnId="{C579004D-80BD-44FF-A3B9-BE36883470AE}">
      <dgm:prSet/>
      <dgm:spPr/>
      <dgm:t>
        <a:bodyPr/>
        <a:lstStyle/>
        <a:p>
          <a:endParaRPr lang="en-US"/>
        </a:p>
      </dgm:t>
    </dgm:pt>
    <dgm:pt modelId="{3E837894-0564-4A42-86E6-B8EF9045C327}" type="pres">
      <dgm:prSet presAssocID="{7E51FB04-6204-4FE8-B72A-4CE4366CD850}" presName="linear" presStyleCnt="0">
        <dgm:presLayoutVars>
          <dgm:animLvl val="lvl"/>
          <dgm:resizeHandles val="exact"/>
        </dgm:presLayoutVars>
      </dgm:prSet>
      <dgm:spPr/>
    </dgm:pt>
    <dgm:pt modelId="{1932C2FE-C352-4BCB-A338-05027B767EB6}" type="pres">
      <dgm:prSet presAssocID="{D86618FC-9AE0-41C4-98BE-DD89214BEC2B}" presName="parentText" presStyleLbl="node1" presStyleIdx="0" presStyleCnt="5">
        <dgm:presLayoutVars>
          <dgm:chMax val="0"/>
          <dgm:bulletEnabled val="1"/>
        </dgm:presLayoutVars>
      </dgm:prSet>
      <dgm:spPr/>
    </dgm:pt>
    <dgm:pt modelId="{86AB4943-E9A5-447A-AFFA-46AFC5EC6822}" type="pres">
      <dgm:prSet presAssocID="{C8F76DAD-2FE8-47F2-8862-47684185C6A8}" presName="spacer" presStyleCnt="0"/>
      <dgm:spPr/>
    </dgm:pt>
    <dgm:pt modelId="{0103773A-3866-4BA7-B7EF-4F2A25E35149}" type="pres">
      <dgm:prSet presAssocID="{98C6CFA5-F501-496C-BCA0-C3E16CAEE64B}" presName="parentText" presStyleLbl="node1" presStyleIdx="1" presStyleCnt="5">
        <dgm:presLayoutVars>
          <dgm:chMax val="0"/>
          <dgm:bulletEnabled val="1"/>
        </dgm:presLayoutVars>
      </dgm:prSet>
      <dgm:spPr/>
    </dgm:pt>
    <dgm:pt modelId="{E8A1430E-0833-4D22-943F-9D5ECEA8EA6C}" type="pres">
      <dgm:prSet presAssocID="{5DC80971-645A-42F5-A505-E98672F70C69}" presName="spacer" presStyleCnt="0"/>
      <dgm:spPr/>
    </dgm:pt>
    <dgm:pt modelId="{35FB50F7-8F63-4692-93E5-94466DB7A02E}" type="pres">
      <dgm:prSet presAssocID="{970B3E7F-F3AA-4F2E-8481-E348C5741E6D}" presName="parentText" presStyleLbl="node1" presStyleIdx="2" presStyleCnt="5">
        <dgm:presLayoutVars>
          <dgm:chMax val="0"/>
          <dgm:bulletEnabled val="1"/>
        </dgm:presLayoutVars>
      </dgm:prSet>
      <dgm:spPr/>
    </dgm:pt>
    <dgm:pt modelId="{78F63B90-F441-4551-B0E1-6D2748BE24FB}" type="pres">
      <dgm:prSet presAssocID="{511D1E8F-B278-4C12-8154-773B65991612}" presName="spacer" presStyleCnt="0"/>
      <dgm:spPr/>
    </dgm:pt>
    <dgm:pt modelId="{098A7B92-F326-4CB8-8539-27DFBEB71F91}" type="pres">
      <dgm:prSet presAssocID="{72863595-C77A-4FB7-BC7A-32BED478DDEA}" presName="parentText" presStyleLbl="node1" presStyleIdx="3" presStyleCnt="5">
        <dgm:presLayoutVars>
          <dgm:chMax val="0"/>
          <dgm:bulletEnabled val="1"/>
        </dgm:presLayoutVars>
      </dgm:prSet>
      <dgm:spPr/>
    </dgm:pt>
    <dgm:pt modelId="{7AC373D9-8CB9-4049-83E7-00DFD2706FD4}" type="pres">
      <dgm:prSet presAssocID="{F3D0C6CB-09F4-4930-BAAE-4B1A1DC733FE}" presName="spacer" presStyleCnt="0"/>
      <dgm:spPr/>
    </dgm:pt>
    <dgm:pt modelId="{9C570523-F164-43D2-BD64-74FEE730559C}" type="pres">
      <dgm:prSet presAssocID="{9F26B0FE-8BDF-405C-9B82-983C61C531C6}" presName="parentText" presStyleLbl="node1" presStyleIdx="4" presStyleCnt="5">
        <dgm:presLayoutVars>
          <dgm:chMax val="0"/>
          <dgm:bulletEnabled val="1"/>
        </dgm:presLayoutVars>
      </dgm:prSet>
      <dgm:spPr/>
    </dgm:pt>
  </dgm:ptLst>
  <dgm:cxnLst>
    <dgm:cxn modelId="{758DFA25-6B10-47CD-9C72-073B8122F37B}" srcId="{7E51FB04-6204-4FE8-B72A-4CE4366CD850}" destId="{970B3E7F-F3AA-4F2E-8481-E348C5741E6D}" srcOrd="2" destOrd="0" parTransId="{4D5D9255-B0C3-4FCF-ACC6-B44CB4841261}" sibTransId="{511D1E8F-B278-4C12-8154-773B65991612}"/>
    <dgm:cxn modelId="{82E2D82F-8F22-49B0-88B8-96666449C61C}" srcId="{7E51FB04-6204-4FE8-B72A-4CE4366CD850}" destId="{98C6CFA5-F501-496C-BCA0-C3E16CAEE64B}" srcOrd="1" destOrd="0" parTransId="{A25866A1-029A-489A-971B-7982A9BCC8C4}" sibTransId="{5DC80971-645A-42F5-A505-E98672F70C69}"/>
    <dgm:cxn modelId="{2596C23B-90A6-4078-B4FA-BB1F53322682}" type="presOf" srcId="{7E51FB04-6204-4FE8-B72A-4CE4366CD850}" destId="{3E837894-0564-4A42-86E6-B8EF9045C327}" srcOrd="0" destOrd="0" presId="urn:microsoft.com/office/officeart/2005/8/layout/vList2"/>
    <dgm:cxn modelId="{C579004D-80BD-44FF-A3B9-BE36883470AE}" srcId="{7E51FB04-6204-4FE8-B72A-4CE4366CD850}" destId="{9F26B0FE-8BDF-405C-9B82-983C61C531C6}" srcOrd="4" destOrd="0" parTransId="{AC4CD3A9-95F5-4836-9D7C-33F3769A4C99}" sibTransId="{89871A3A-9509-491A-8998-771DD5C22D17}"/>
    <dgm:cxn modelId="{2240D359-8A58-498F-99CF-0C286EE84FD3}" srcId="{7E51FB04-6204-4FE8-B72A-4CE4366CD850}" destId="{72863595-C77A-4FB7-BC7A-32BED478DDEA}" srcOrd="3" destOrd="0" parTransId="{3F310041-E709-4913-8192-50B82EAC14E7}" sibTransId="{F3D0C6CB-09F4-4930-BAAE-4B1A1DC733FE}"/>
    <dgm:cxn modelId="{A32E577D-CB0C-4061-9293-7E8FCBC2FDFF}" type="presOf" srcId="{98C6CFA5-F501-496C-BCA0-C3E16CAEE64B}" destId="{0103773A-3866-4BA7-B7EF-4F2A25E35149}" srcOrd="0" destOrd="0" presId="urn:microsoft.com/office/officeart/2005/8/layout/vList2"/>
    <dgm:cxn modelId="{EEA0EA94-3EC2-4557-9C9B-29ED80633C8E}" type="presOf" srcId="{9F26B0FE-8BDF-405C-9B82-983C61C531C6}" destId="{9C570523-F164-43D2-BD64-74FEE730559C}" srcOrd="0" destOrd="0" presId="urn:microsoft.com/office/officeart/2005/8/layout/vList2"/>
    <dgm:cxn modelId="{3909ADDB-5F25-4FC6-BB28-F6C20B1316DB}" type="presOf" srcId="{970B3E7F-F3AA-4F2E-8481-E348C5741E6D}" destId="{35FB50F7-8F63-4692-93E5-94466DB7A02E}" srcOrd="0" destOrd="0" presId="urn:microsoft.com/office/officeart/2005/8/layout/vList2"/>
    <dgm:cxn modelId="{BB6BAEE0-0D34-4EA5-A7A2-07DB56809CB9}" type="presOf" srcId="{72863595-C77A-4FB7-BC7A-32BED478DDEA}" destId="{098A7B92-F326-4CB8-8539-27DFBEB71F91}" srcOrd="0" destOrd="0" presId="urn:microsoft.com/office/officeart/2005/8/layout/vList2"/>
    <dgm:cxn modelId="{9C24D4E5-8772-4859-AAF6-6DC38708DBE7}" type="presOf" srcId="{D86618FC-9AE0-41C4-98BE-DD89214BEC2B}" destId="{1932C2FE-C352-4BCB-A338-05027B767EB6}" srcOrd="0" destOrd="0" presId="urn:microsoft.com/office/officeart/2005/8/layout/vList2"/>
    <dgm:cxn modelId="{3E3D59EB-DBF9-40BC-ABCA-52C76D3B04D4}" srcId="{7E51FB04-6204-4FE8-B72A-4CE4366CD850}" destId="{D86618FC-9AE0-41C4-98BE-DD89214BEC2B}" srcOrd="0" destOrd="0" parTransId="{E2FA1AF2-DBD7-4FB8-9C49-B3A879EBA401}" sibTransId="{C8F76DAD-2FE8-47F2-8862-47684185C6A8}"/>
    <dgm:cxn modelId="{4DB70317-E9F9-44E6-AFF5-5748F526B76F}" type="presParOf" srcId="{3E837894-0564-4A42-86E6-B8EF9045C327}" destId="{1932C2FE-C352-4BCB-A338-05027B767EB6}" srcOrd="0" destOrd="0" presId="urn:microsoft.com/office/officeart/2005/8/layout/vList2"/>
    <dgm:cxn modelId="{1A2D14E6-F68E-42A3-9868-9A2D7ED0F9EA}" type="presParOf" srcId="{3E837894-0564-4A42-86E6-B8EF9045C327}" destId="{86AB4943-E9A5-447A-AFFA-46AFC5EC6822}" srcOrd="1" destOrd="0" presId="urn:microsoft.com/office/officeart/2005/8/layout/vList2"/>
    <dgm:cxn modelId="{4BE3B4A3-255D-4D33-BC96-75D47F7A36C6}" type="presParOf" srcId="{3E837894-0564-4A42-86E6-B8EF9045C327}" destId="{0103773A-3866-4BA7-B7EF-4F2A25E35149}" srcOrd="2" destOrd="0" presId="urn:microsoft.com/office/officeart/2005/8/layout/vList2"/>
    <dgm:cxn modelId="{EF02AEB5-19A1-46DB-9572-EE9DDDA841C2}" type="presParOf" srcId="{3E837894-0564-4A42-86E6-B8EF9045C327}" destId="{E8A1430E-0833-4D22-943F-9D5ECEA8EA6C}" srcOrd="3" destOrd="0" presId="urn:microsoft.com/office/officeart/2005/8/layout/vList2"/>
    <dgm:cxn modelId="{0A22293B-AE83-4D8F-848B-08472F50523D}" type="presParOf" srcId="{3E837894-0564-4A42-86E6-B8EF9045C327}" destId="{35FB50F7-8F63-4692-93E5-94466DB7A02E}" srcOrd="4" destOrd="0" presId="urn:microsoft.com/office/officeart/2005/8/layout/vList2"/>
    <dgm:cxn modelId="{F3516CC8-AF90-4B4D-9D54-C7279CE8997C}" type="presParOf" srcId="{3E837894-0564-4A42-86E6-B8EF9045C327}" destId="{78F63B90-F441-4551-B0E1-6D2748BE24FB}" srcOrd="5" destOrd="0" presId="urn:microsoft.com/office/officeart/2005/8/layout/vList2"/>
    <dgm:cxn modelId="{9B8351BF-6829-42CF-8AAF-F6EDD3624E9B}" type="presParOf" srcId="{3E837894-0564-4A42-86E6-B8EF9045C327}" destId="{098A7B92-F326-4CB8-8539-27DFBEB71F91}" srcOrd="6" destOrd="0" presId="urn:microsoft.com/office/officeart/2005/8/layout/vList2"/>
    <dgm:cxn modelId="{C26CE858-A87F-4C47-A808-06C329AADBE4}" type="presParOf" srcId="{3E837894-0564-4A42-86E6-B8EF9045C327}" destId="{7AC373D9-8CB9-4049-83E7-00DFD2706FD4}" srcOrd="7" destOrd="0" presId="urn:microsoft.com/office/officeart/2005/8/layout/vList2"/>
    <dgm:cxn modelId="{A641FEC8-E98B-4009-BC27-D551FDF9BB2A}" type="presParOf" srcId="{3E837894-0564-4A42-86E6-B8EF9045C327}" destId="{9C570523-F164-43D2-BD64-74FEE730559C}"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51B248F-07FF-46CC-9E24-0529DAA1D235}"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509BBC75-F470-44C7-8CBB-D6FA74D38CD5}">
      <dgm:prSet/>
      <dgm:spPr/>
      <dgm:t>
        <a:bodyPr/>
        <a:lstStyle/>
        <a:p>
          <a:r>
            <a:rPr lang="en-US" baseline="0" dirty="0"/>
            <a:t>6. Disciplining a whole group for the action of a few is disastrous.</a:t>
          </a:r>
          <a:endParaRPr lang="en-US" dirty="0"/>
        </a:p>
      </dgm:t>
    </dgm:pt>
    <dgm:pt modelId="{D010AE90-E3B2-433B-BD8D-546BAF888EAC}" type="parTrans" cxnId="{209472E1-F8FF-4F92-8B59-212C431EF230}">
      <dgm:prSet/>
      <dgm:spPr/>
      <dgm:t>
        <a:bodyPr/>
        <a:lstStyle/>
        <a:p>
          <a:endParaRPr lang="en-US"/>
        </a:p>
      </dgm:t>
    </dgm:pt>
    <dgm:pt modelId="{829A9C91-D3AE-4D66-8B72-C70B34030142}" type="sibTrans" cxnId="{209472E1-F8FF-4F92-8B59-212C431EF230}">
      <dgm:prSet/>
      <dgm:spPr/>
      <dgm:t>
        <a:bodyPr/>
        <a:lstStyle/>
        <a:p>
          <a:endParaRPr lang="en-US"/>
        </a:p>
      </dgm:t>
    </dgm:pt>
    <dgm:pt modelId="{7BAA0F6A-0490-42BD-BC77-A3DB31E85A7F}">
      <dgm:prSet/>
      <dgm:spPr/>
      <dgm:t>
        <a:bodyPr/>
        <a:lstStyle/>
        <a:p>
          <a:r>
            <a:rPr lang="en-US" baseline="0" dirty="0"/>
            <a:t>7. Isolating disruptive students away from you group can be effective if they are not otherwise responding to your corrections. (Time Out!)</a:t>
          </a:r>
          <a:endParaRPr lang="en-US" dirty="0"/>
        </a:p>
      </dgm:t>
    </dgm:pt>
    <dgm:pt modelId="{70573D17-3F6E-4357-869D-57801795AA37}" type="parTrans" cxnId="{20646C1A-C6CE-478E-B77B-04ECC38FB12D}">
      <dgm:prSet/>
      <dgm:spPr/>
      <dgm:t>
        <a:bodyPr/>
        <a:lstStyle/>
        <a:p>
          <a:endParaRPr lang="en-US"/>
        </a:p>
      </dgm:t>
    </dgm:pt>
    <dgm:pt modelId="{33893387-BCF1-4E41-8A27-05A7927F09AA}" type="sibTrans" cxnId="{20646C1A-C6CE-478E-B77B-04ECC38FB12D}">
      <dgm:prSet/>
      <dgm:spPr/>
      <dgm:t>
        <a:bodyPr/>
        <a:lstStyle/>
        <a:p>
          <a:endParaRPr lang="en-US"/>
        </a:p>
      </dgm:t>
    </dgm:pt>
    <dgm:pt modelId="{92849F38-6FDE-46F5-854A-135976DEF08E}">
      <dgm:prSet/>
      <dgm:spPr/>
      <dgm:t>
        <a:bodyPr/>
        <a:lstStyle/>
        <a:p>
          <a:r>
            <a:rPr lang="en-US" baseline="0" dirty="0"/>
            <a:t>8. Seek advice from your supervising teacher whenever needed.</a:t>
          </a:r>
          <a:endParaRPr lang="en-US" dirty="0"/>
        </a:p>
      </dgm:t>
    </dgm:pt>
    <dgm:pt modelId="{690606FB-4E1B-4138-9C5F-25A03B693211}" type="parTrans" cxnId="{CD7E2530-255C-4CEA-90EC-E1BCCE6B8352}">
      <dgm:prSet/>
      <dgm:spPr/>
      <dgm:t>
        <a:bodyPr/>
        <a:lstStyle/>
        <a:p>
          <a:endParaRPr lang="en-US"/>
        </a:p>
      </dgm:t>
    </dgm:pt>
    <dgm:pt modelId="{EE4A170C-CAB9-4B6B-B78F-E8D8D4A7D1FE}" type="sibTrans" cxnId="{CD7E2530-255C-4CEA-90EC-E1BCCE6B8352}">
      <dgm:prSet/>
      <dgm:spPr/>
      <dgm:t>
        <a:bodyPr/>
        <a:lstStyle/>
        <a:p>
          <a:endParaRPr lang="en-US"/>
        </a:p>
      </dgm:t>
    </dgm:pt>
    <dgm:pt modelId="{13DE84E3-9606-49DC-B408-36C8A1FC7656}">
      <dgm:prSet/>
      <dgm:spPr/>
      <dgm:t>
        <a:bodyPr/>
        <a:lstStyle/>
        <a:p>
          <a:r>
            <a:rPr lang="en-US" baseline="0" dirty="0"/>
            <a:t>9. Appropriate dress often commands respect. Teachers and staff volunteers are requested to adhere to the dress code policy of Kingspoint.</a:t>
          </a:r>
          <a:endParaRPr lang="en-US" dirty="0"/>
        </a:p>
      </dgm:t>
    </dgm:pt>
    <dgm:pt modelId="{83AC0CD4-478D-4DC3-BF75-D4907BBF5288}" type="parTrans" cxnId="{956F9DD3-CCF1-46F1-9150-F68890BC3560}">
      <dgm:prSet/>
      <dgm:spPr/>
      <dgm:t>
        <a:bodyPr/>
        <a:lstStyle/>
        <a:p>
          <a:endParaRPr lang="en-US"/>
        </a:p>
      </dgm:t>
    </dgm:pt>
    <dgm:pt modelId="{48C5ACB3-9F2D-497B-92E7-D5211FAE9789}" type="sibTrans" cxnId="{956F9DD3-CCF1-46F1-9150-F68890BC3560}">
      <dgm:prSet/>
      <dgm:spPr/>
      <dgm:t>
        <a:bodyPr/>
        <a:lstStyle/>
        <a:p>
          <a:endParaRPr lang="en-US"/>
        </a:p>
      </dgm:t>
    </dgm:pt>
    <dgm:pt modelId="{84B66C25-A57A-45FD-BDB4-9EF20013864A}">
      <dgm:prSet/>
      <dgm:spPr/>
      <dgm:t>
        <a:bodyPr/>
        <a:lstStyle/>
        <a:p>
          <a:r>
            <a:rPr lang="en-US" baseline="0" dirty="0"/>
            <a:t>10. Respect student’s opinions and do not talk down to them. This will help eliminate discipline problems.</a:t>
          </a:r>
          <a:endParaRPr lang="en-US" dirty="0"/>
        </a:p>
      </dgm:t>
    </dgm:pt>
    <dgm:pt modelId="{BB855E85-07B6-4374-82EC-355DC0940CD3}" type="parTrans" cxnId="{C4FD97B5-85AD-4ED6-B5E5-9EB49CA97C7E}">
      <dgm:prSet/>
      <dgm:spPr/>
      <dgm:t>
        <a:bodyPr/>
        <a:lstStyle/>
        <a:p>
          <a:endParaRPr lang="en-US"/>
        </a:p>
      </dgm:t>
    </dgm:pt>
    <dgm:pt modelId="{A2506FA3-2769-4E9B-8F19-B8ADF0A8832D}" type="sibTrans" cxnId="{C4FD97B5-85AD-4ED6-B5E5-9EB49CA97C7E}">
      <dgm:prSet/>
      <dgm:spPr/>
      <dgm:t>
        <a:bodyPr/>
        <a:lstStyle/>
        <a:p>
          <a:endParaRPr lang="en-US"/>
        </a:p>
      </dgm:t>
    </dgm:pt>
    <dgm:pt modelId="{5B9D4B78-3498-4603-A34D-365C6B636C4A}" type="pres">
      <dgm:prSet presAssocID="{451B248F-07FF-46CC-9E24-0529DAA1D235}" presName="linear" presStyleCnt="0">
        <dgm:presLayoutVars>
          <dgm:animLvl val="lvl"/>
          <dgm:resizeHandles val="exact"/>
        </dgm:presLayoutVars>
      </dgm:prSet>
      <dgm:spPr/>
    </dgm:pt>
    <dgm:pt modelId="{998E3139-C575-40FA-BCCD-7313DF495F88}" type="pres">
      <dgm:prSet presAssocID="{509BBC75-F470-44C7-8CBB-D6FA74D38CD5}" presName="parentText" presStyleLbl="node1" presStyleIdx="0" presStyleCnt="5">
        <dgm:presLayoutVars>
          <dgm:chMax val="0"/>
          <dgm:bulletEnabled val="1"/>
        </dgm:presLayoutVars>
      </dgm:prSet>
      <dgm:spPr/>
    </dgm:pt>
    <dgm:pt modelId="{B0EB55B0-B1C5-4C60-9C12-72DEA8D796E0}" type="pres">
      <dgm:prSet presAssocID="{829A9C91-D3AE-4D66-8B72-C70B34030142}" presName="spacer" presStyleCnt="0"/>
      <dgm:spPr/>
    </dgm:pt>
    <dgm:pt modelId="{EFFDB80D-A818-4767-B165-70606379403C}" type="pres">
      <dgm:prSet presAssocID="{7BAA0F6A-0490-42BD-BC77-A3DB31E85A7F}" presName="parentText" presStyleLbl="node1" presStyleIdx="1" presStyleCnt="5">
        <dgm:presLayoutVars>
          <dgm:chMax val="0"/>
          <dgm:bulletEnabled val="1"/>
        </dgm:presLayoutVars>
      </dgm:prSet>
      <dgm:spPr/>
    </dgm:pt>
    <dgm:pt modelId="{615F7A82-3D13-4C2D-A938-2D22EFDD2580}" type="pres">
      <dgm:prSet presAssocID="{33893387-BCF1-4E41-8A27-05A7927F09AA}" presName="spacer" presStyleCnt="0"/>
      <dgm:spPr/>
    </dgm:pt>
    <dgm:pt modelId="{BF1C94F6-69B2-491E-980E-F119A9E41E01}" type="pres">
      <dgm:prSet presAssocID="{92849F38-6FDE-46F5-854A-135976DEF08E}" presName="parentText" presStyleLbl="node1" presStyleIdx="2" presStyleCnt="5">
        <dgm:presLayoutVars>
          <dgm:chMax val="0"/>
          <dgm:bulletEnabled val="1"/>
        </dgm:presLayoutVars>
      </dgm:prSet>
      <dgm:spPr/>
    </dgm:pt>
    <dgm:pt modelId="{ACD3AAA1-A0EF-4F91-9B58-98953C2FD250}" type="pres">
      <dgm:prSet presAssocID="{EE4A170C-CAB9-4B6B-B78F-E8D8D4A7D1FE}" presName="spacer" presStyleCnt="0"/>
      <dgm:spPr/>
    </dgm:pt>
    <dgm:pt modelId="{B89F60FD-BA20-49AA-A0B2-6328BE048114}" type="pres">
      <dgm:prSet presAssocID="{13DE84E3-9606-49DC-B408-36C8A1FC7656}" presName="parentText" presStyleLbl="node1" presStyleIdx="3" presStyleCnt="5">
        <dgm:presLayoutVars>
          <dgm:chMax val="0"/>
          <dgm:bulletEnabled val="1"/>
        </dgm:presLayoutVars>
      </dgm:prSet>
      <dgm:spPr/>
    </dgm:pt>
    <dgm:pt modelId="{DDB5EF0B-7E38-45E8-9F15-EEF9761A93CD}" type="pres">
      <dgm:prSet presAssocID="{48C5ACB3-9F2D-497B-92E7-D5211FAE9789}" presName="spacer" presStyleCnt="0"/>
      <dgm:spPr/>
    </dgm:pt>
    <dgm:pt modelId="{1FAD8889-1560-45B3-81BE-31A407052F3D}" type="pres">
      <dgm:prSet presAssocID="{84B66C25-A57A-45FD-BDB4-9EF20013864A}" presName="parentText" presStyleLbl="node1" presStyleIdx="4" presStyleCnt="5">
        <dgm:presLayoutVars>
          <dgm:chMax val="0"/>
          <dgm:bulletEnabled val="1"/>
        </dgm:presLayoutVars>
      </dgm:prSet>
      <dgm:spPr/>
    </dgm:pt>
  </dgm:ptLst>
  <dgm:cxnLst>
    <dgm:cxn modelId="{244F3315-0454-4B45-8F96-D152734A89F2}" type="presOf" srcId="{13DE84E3-9606-49DC-B408-36C8A1FC7656}" destId="{B89F60FD-BA20-49AA-A0B2-6328BE048114}" srcOrd="0" destOrd="0" presId="urn:microsoft.com/office/officeart/2005/8/layout/vList2"/>
    <dgm:cxn modelId="{20646C1A-C6CE-478E-B77B-04ECC38FB12D}" srcId="{451B248F-07FF-46CC-9E24-0529DAA1D235}" destId="{7BAA0F6A-0490-42BD-BC77-A3DB31E85A7F}" srcOrd="1" destOrd="0" parTransId="{70573D17-3F6E-4357-869D-57801795AA37}" sibTransId="{33893387-BCF1-4E41-8A27-05A7927F09AA}"/>
    <dgm:cxn modelId="{CD7E2530-255C-4CEA-90EC-E1BCCE6B8352}" srcId="{451B248F-07FF-46CC-9E24-0529DAA1D235}" destId="{92849F38-6FDE-46F5-854A-135976DEF08E}" srcOrd="2" destOrd="0" parTransId="{690606FB-4E1B-4138-9C5F-25A03B693211}" sibTransId="{EE4A170C-CAB9-4B6B-B78F-E8D8D4A7D1FE}"/>
    <dgm:cxn modelId="{727B885C-F071-4739-81CB-885E096143C7}" type="presOf" srcId="{451B248F-07FF-46CC-9E24-0529DAA1D235}" destId="{5B9D4B78-3498-4603-A34D-365C6B636C4A}" srcOrd="0" destOrd="0" presId="urn:microsoft.com/office/officeart/2005/8/layout/vList2"/>
    <dgm:cxn modelId="{0C83A94E-35EA-4B02-9F25-FC12ED952546}" type="presOf" srcId="{92849F38-6FDE-46F5-854A-135976DEF08E}" destId="{BF1C94F6-69B2-491E-980E-F119A9E41E01}" srcOrd="0" destOrd="0" presId="urn:microsoft.com/office/officeart/2005/8/layout/vList2"/>
    <dgm:cxn modelId="{C4FD97B5-85AD-4ED6-B5E5-9EB49CA97C7E}" srcId="{451B248F-07FF-46CC-9E24-0529DAA1D235}" destId="{84B66C25-A57A-45FD-BDB4-9EF20013864A}" srcOrd="4" destOrd="0" parTransId="{BB855E85-07B6-4374-82EC-355DC0940CD3}" sibTransId="{A2506FA3-2769-4E9B-8F19-B8ADF0A8832D}"/>
    <dgm:cxn modelId="{0200ADCD-BEB0-4D7E-994B-611BC2E563D9}" type="presOf" srcId="{7BAA0F6A-0490-42BD-BC77-A3DB31E85A7F}" destId="{EFFDB80D-A818-4767-B165-70606379403C}" srcOrd="0" destOrd="0" presId="urn:microsoft.com/office/officeart/2005/8/layout/vList2"/>
    <dgm:cxn modelId="{956F9DD3-CCF1-46F1-9150-F68890BC3560}" srcId="{451B248F-07FF-46CC-9E24-0529DAA1D235}" destId="{13DE84E3-9606-49DC-B408-36C8A1FC7656}" srcOrd="3" destOrd="0" parTransId="{83AC0CD4-478D-4DC3-BF75-D4907BBF5288}" sibTransId="{48C5ACB3-9F2D-497B-92E7-D5211FAE9789}"/>
    <dgm:cxn modelId="{209472E1-F8FF-4F92-8B59-212C431EF230}" srcId="{451B248F-07FF-46CC-9E24-0529DAA1D235}" destId="{509BBC75-F470-44C7-8CBB-D6FA74D38CD5}" srcOrd="0" destOrd="0" parTransId="{D010AE90-E3B2-433B-BD8D-546BAF888EAC}" sibTransId="{829A9C91-D3AE-4D66-8B72-C70B34030142}"/>
    <dgm:cxn modelId="{DAAE30F5-1563-4C48-B128-A3E2179A99C4}" type="presOf" srcId="{84B66C25-A57A-45FD-BDB4-9EF20013864A}" destId="{1FAD8889-1560-45B3-81BE-31A407052F3D}" srcOrd="0" destOrd="0" presId="urn:microsoft.com/office/officeart/2005/8/layout/vList2"/>
    <dgm:cxn modelId="{D268C5FB-38E4-45A5-8034-42F1274457BB}" type="presOf" srcId="{509BBC75-F470-44C7-8CBB-D6FA74D38CD5}" destId="{998E3139-C575-40FA-BCCD-7313DF495F88}" srcOrd="0" destOrd="0" presId="urn:microsoft.com/office/officeart/2005/8/layout/vList2"/>
    <dgm:cxn modelId="{F8106309-84DF-4566-9FDB-EFD6F4B0A721}" type="presParOf" srcId="{5B9D4B78-3498-4603-A34D-365C6B636C4A}" destId="{998E3139-C575-40FA-BCCD-7313DF495F88}" srcOrd="0" destOrd="0" presId="urn:microsoft.com/office/officeart/2005/8/layout/vList2"/>
    <dgm:cxn modelId="{8E23C4E4-7593-4858-9D4A-82296BF865A2}" type="presParOf" srcId="{5B9D4B78-3498-4603-A34D-365C6B636C4A}" destId="{B0EB55B0-B1C5-4C60-9C12-72DEA8D796E0}" srcOrd="1" destOrd="0" presId="urn:microsoft.com/office/officeart/2005/8/layout/vList2"/>
    <dgm:cxn modelId="{6CE6A711-E296-4865-AA0E-F483F74C9BEC}" type="presParOf" srcId="{5B9D4B78-3498-4603-A34D-365C6B636C4A}" destId="{EFFDB80D-A818-4767-B165-70606379403C}" srcOrd="2" destOrd="0" presId="urn:microsoft.com/office/officeart/2005/8/layout/vList2"/>
    <dgm:cxn modelId="{3F40D760-5EF1-43B8-B984-708385FE5E6D}" type="presParOf" srcId="{5B9D4B78-3498-4603-A34D-365C6B636C4A}" destId="{615F7A82-3D13-4C2D-A938-2D22EFDD2580}" srcOrd="3" destOrd="0" presId="urn:microsoft.com/office/officeart/2005/8/layout/vList2"/>
    <dgm:cxn modelId="{40292C60-8510-445A-A223-648B34497ED1}" type="presParOf" srcId="{5B9D4B78-3498-4603-A34D-365C6B636C4A}" destId="{BF1C94F6-69B2-491E-980E-F119A9E41E01}" srcOrd="4" destOrd="0" presId="urn:microsoft.com/office/officeart/2005/8/layout/vList2"/>
    <dgm:cxn modelId="{C3C0AEA8-6651-43EB-9901-ACA8A97B3BD8}" type="presParOf" srcId="{5B9D4B78-3498-4603-A34D-365C6B636C4A}" destId="{ACD3AAA1-A0EF-4F91-9B58-98953C2FD250}" srcOrd="5" destOrd="0" presId="urn:microsoft.com/office/officeart/2005/8/layout/vList2"/>
    <dgm:cxn modelId="{DF14C277-1947-4273-8B8C-15FD9C077D69}" type="presParOf" srcId="{5B9D4B78-3498-4603-A34D-365C6B636C4A}" destId="{B89F60FD-BA20-49AA-A0B2-6328BE048114}" srcOrd="6" destOrd="0" presId="urn:microsoft.com/office/officeart/2005/8/layout/vList2"/>
    <dgm:cxn modelId="{5CE84DA0-0776-4DB2-9FED-9969EC92FF5E}" type="presParOf" srcId="{5B9D4B78-3498-4603-A34D-365C6B636C4A}" destId="{DDB5EF0B-7E38-45E8-9F15-EEF9761A93CD}" srcOrd="7" destOrd="0" presId="urn:microsoft.com/office/officeart/2005/8/layout/vList2"/>
    <dgm:cxn modelId="{2C873E77-4CA5-4E11-9F93-46E79BBEB858}" type="presParOf" srcId="{5B9D4B78-3498-4603-A34D-365C6B636C4A}" destId="{1FAD8889-1560-45B3-81BE-31A407052F3D}"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59B664A-349B-4BF3-8388-9338CD90AFF2}"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DE8EC711-FC6A-4D74-9410-CB46BDB9C193}">
      <dgm:prSet/>
      <dgm:spPr/>
      <dgm:t>
        <a:bodyPr/>
        <a:lstStyle/>
        <a:p>
          <a:r>
            <a:rPr lang="en-US" baseline="0" dirty="0"/>
            <a:t>Defiance often comes from failure of the supervisor to keep a situation in hand. Your will should never be pitted against that of a student. It is far wiser to give some simple directions that will be obeyed and pick up the reins of control in a quiet way.</a:t>
          </a:r>
          <a:endParaRPr lang="en-US" dirty="0"/>
        </a:p>
      </dgm:t>
    </dgm:pt>
    <dgm:pt modelId="{5DD4BB45-7706-449C-AE9F-DEEA908BC253}" type="parTrans" cxnId="{11813F93-D25A-4B22-A65F-82EE66E63453}">
      <dgm:prSet/>
      <dgm:spPr/>
      <dgm:t>
        <a:bodyPr/>
        <a:lstStyle/>
        <a:p>
          <a:endParaRPr lang="en-US"/>
        </a:p>
      </dgm:t>
    </dgm:pt>
    <dgm:pt modelId="{A5D2A3AB-D011-47B4-BD22-D8A2BC0526B9}" type="sibTrans" cxnId="{11813F93-D25A-4B22-A65F-82EE66E63453}">
      <dgm:prSet/>
      <dgm:spPr/>
      <dgm:t>
        <a:bodyPr/>
        <a:lstStyle/>
        <a:p>
          <a:endParaRPr lang="en-US"/>
        </a:p>
      </dgm:t>
    </dgm:pt>
    <dgm:pt modelId="{30C1F14A-20BD-40C6-8FC2-DEDB8C4B5C06}">
      <dgm:prSet/>
      <dgm:spPr/>
      <dgm:t>
        <a:bodyPr/>
        <a:lstStyle/>
        <a:p>
          <a:r>
            <a:rPr lang="en-US" baseline="0" dirty="0"/>
            <a:t>Never hold a student up to public ridicule. It is the surest way of creating a discipline problem.</a:t>
          </a:r>
          <a:endParaRPr lang="en-US" dirty="0"/>
        </a:p>
      </dgm:t>
    </dgm:pt>
    <dgm:pt modelId="{1DA074FA-872E-4181-822F-C1DFAC584EF8}" type="parTrans" cxnId="{A8DAB1C5-B498-49E7-93B3-4C0B0A33260E}">
      <dgm:prSet/>
      <dgm:spPr/>
      <dgm:t>
        <a:bodyPr/>
        <a:lstStyle/>
        <a:p>
          <a:endParaRPr lang="en-US"/>
        </a:p>
      </dgm:t>
    </dgm:pt>
    <dgm:pt modelId="{C471BDE8-F3B3-4D0F-9FB9-A7440ABBFA2A}" type="sibTrans" cxnId="{A8DAB1C5-B498-49E7-93B3-4C0B0A33260E}">
      <dgm:prSet/>
      <dgm:spPr/>
      <dgm:t>
        <a:bodyPr/>
        <a:lstStyle/>
        <a:p>
          <a:endParaRPr lang="en-US"/>
        </a:p>
      </dgm:t>
    </dgm:pt>
    <dgm:pt modelId="{24DC4A70-BD65-4848-A104-FAFFF34EC218}">
      <dgm:prSet/>
      <dgm:spPr/>
      <dgm:t>
        <a:bodyPr/>
        <a:lstStyle/>
        <a:p>
          <a:r>
            <a:rPr lang="en-US" baseline="0" dirty="0"/>
            <a:t>Give commands to stimulate actions, not to correct one. Say, “do this”, rather than, “don’t do that”. Suggest actions that can be successfully performed.</a:t>
          </a:r>
          <a:endParaRPr lang="en-US" dirty="0"/>
        </a:p>
      </dgm:t>
    </dgm:pt>
    <dgm:pt modelId="{CD79FFA9-4B2B-46FF-A8E8-B7B492B16F9B}" type="parTrans" cxnId="{EB046EE2-8526-4D7F-8723-D4C5321B05C0}">
      <dgm:prSet/>
      <dgm:spPr/>
      <dgm:t>
        <a:bodyPr/>
        <a:lstStyle/>
        <a:p>
          <a:endParaRPr lang="en-US"/>
        </a:p>
      </dgm:t>
    </dgm:pt>
    <dgm:pt modelId="{B0D11BDF-7812-4118-AA5F-B1387E66AD98}" type="sibTrans" cxnId="{EB046EE2-8526-4D7F-8723-D4C5321B05C0}">
      <dgm:prSet/>
      <dgm:spPr/>
      <dgm:t>
        <a:bodyPr/>
        <a:lstStyle/>
        <a:p>
          <a:endParaRPr lang="en-US"/>
        </a:p>
      </dgm:t>
    </dgm:pt>
    <dgm:pt modelId="{74C94D36-B822-4421-98FA-85B3FE4D09A4}">
      <dgm:prSet/>
      <dgm:spPr/>
      <dgm:t>
        <a:bodyPr/>
        <a:lstStyle/>
        <a:p>
          <a:r>
            <a:rPr lang="en-US" baseline="0" dirty="0"/>
            <a:t>Never give an order you do not intend to enforce. Avoid ultimatums, if possible.</a:t>
          </a:r>
          <a:endParaRPr lang="en-US" dirty="0"/>
        </a:p>
      </dgm:t>
    </dgm:pt>
    <dgm:pt modelId="{741CF088-8CAF-48F3-92FD-FB6374279500}" type="parTrans" cxnId="{7D352157-CE16-4574-A3A8-96B1F17415A8}">
      <dgm:prSet/>
      <dgm:spPr/>
      <dgm:t>
        <a:bodyPr/>
        <a:lstStyle/>
        <a:p>
          <a:endParaRPr lang="en-US"/>
        </a:p>
      </dgm:t>
    </dgm:pt>
    <dgm:pt modelId="{9EBD7DFF-0D86-4DC2-85C7-7F6D5C474A50}" type="sibTrans" cxnId="{7D352157-CE16-4574-A3A8-96B1F17415A8}">
      <dgm:prSet/>
      <dgm:spPr/>
      <dgm:t>
        <a:bodyPr/>
        <a:lstStyle/>
        <a:p>
          <a:endParaRPr lang="en-US"/>
        </a:p>
      </dgm:t>
    </dgm:pt>
    <dgm:pt modelId="{1C8B778D-6EB7-454D-981B-06EFAB21EFD0}">
      <dgm:prSet/>
      <dgm:spPr/>
      <dgm:t>
        <a:bodyPr/>
        <a:lstStyle/>
        <a:p>
          <a:r>
            <a:rPr lang="en-US" baseline="0" dirty="0"/>
            <a:t>Give a student time for reflection and/or reaction.</a:t>
          </a:r>
          <a:endParaRPr lang="en-US" dirty="0"/>
        </a:p>
      </dgm:t>
    </dgm:pt>
    <dgm:pt modelId="{57C76880-D6A7-4AF1-923F-AEC5ECD28F43}" type="parTrans" cxnId="{5B92AEBC-24BA-4BED-B2CC-2B99092970F5}">
      <dgm:prSet/>
      <dgm:spPr/>
      <dgm:t>
        <a:bodyPr/>
        <a:lstStyle/>
        <a:p>
          <a:endParaRPr lang="en-US"/>
        </a:p>
      </dgm:t>
    </dgm:pt>
    <dgm:pt modelId="{0E777CBB-B129-4B39-9FF4-3F11D42A9266}" type="sibTrans" cxnId="{5B92AEBC-24BA-4BED-B2CC-2B99092970F5}">
      <dgm:prSet/>
      <dgm:spPr/>
      <dgm:t>
        <a:bodyPr/>
        <a:lstStyle/>
        <a:p>
          <a:endParaRPr lang="en-US"/>
        </a:p>
      </dgm:t>
    </dgm:pt>
    <dgm:pt modelId="{D5BD1743-CE5F-49B6-8653-E2ADC64567F4}" type="pres">
      <dgm:prSet presAssocID="{159B664A-349B-4BF3-8388-9338CD90AFF2}" presName="linear" presStyleCnt="0">
        <dgm:presLayoutVars>
          <dgm:animLvl val="lvl"/>
          <dgm:resizeHandles val="exact"/>
        </dgm:presLayoutVars>
      </dgm:prSet>
      <dgm:spPr/>
    </dgm:pt>
    <dgm:pt modelId="{9267D739-3E4D-445B-AA0D-12944A417D36}" type="pres">
      <dgm:prSet presAssocID="{DE8EC711-FC6A-4D74-9410-CB46BDB9C193}" presName="parentText" presStyleLbl="node1" presStyleIdx="0" presStyleCnt="5">
        <dgm:presLayoutVars>
          <dgm:chMax val="0"/>
          <dgm:bulletEnabled val="1"/>
        </dgm:presLayoutVars>
      </dgm:prSet>
      <dgm:spPr/>
    </dgm:pt>
    <dgm:pt modelId="{C52AF6E5-E636-401E-9E2D-943ADF5BAA18}" type="pres">
      <dgm:prSet presAssocID="{A5D2A3AB-D011-47B4-BD22-D8A2BC0526B9}" presName="spacer" presStyleCnt="0"/>
      <dgm:spPr/>
    </dgm:pt>
    <dgm:pt modelId="{86260752-F7FB-47A6-98DA-F20DF402DEF5}" type="pres">
      <dgm:prSet presAssocID="{30C1F14A-20BD-40C6-8FC2-DEDB8C4B5C06}" presName="parentText" presStyleLbl="node1" presStyleIdx="1" presStyleCnt="5">
        <dgm:presLayoutVars>
          <dgm:chMax val="0"/>
          <dgm:bulletEnabled val="1"/>
        </dgm:presLayoutVars>
      </dgm:prSet>
      <dgm:spPr/>
    </dgm:pt>
    <dgm:pt modelId="{43525C08-DE6F-4E02-9875-96C3D7E75622}" type="pres">
      <dgm:prSet presAssocID="{C471BDE8-F3B3-4D0F-9FB9-A7440ABBFA2A}" presName="spacer" presStyleCnt="0"/>
      <dgm:spPr/>
    </dgm:pt>
    <dgm:pt modelId="{CDBEFAB0-5FDE-4324-AD70-5D02AC89F6EF}" type="pres">
      <dgm:prSet presAssocID="{24DC4A70-BD65-4848-A104-FAFFF34EC218}" presName="parentText" presStyleLbl="node1" presStyleIdx="2" presStyleCnt="5">
        <dgm:presLayoutVars>
          <dgm:chMax val="0"/>
          <dgm:bulletEnabled val="1"/>
        </dgm:presLayoutVars>
      </dgm:prSet>
      <dgm:spPr/>
    </dgm:pt>
    <dgm:pt modelId="{D9DAB549-7010-4760-AD66-DBC530D292C3}" type="pres">
      <dgm:prSet presAssocID="{B0D11BDF-7812-4118-AA5F-B1387E66AD98}" presName="spacer" presStyleCnt="0"/>
      <dgm:spPr/>
    </dgm:pt>
    <dgm:pt modelId="{726E0F26-48FE-40D9-9EDE-FFA41D2B6466}" type="pres">
      <dgm:prSet presAssocID="{74C94D36-B822-4421-98FA-85B3FE4D09A4}" presName="parentText" presStyleLbl="node1" presStyleIdx="3" presStyleCnt="5">
        <dgm:presLayoutVars>
          <dgm:chMax val="0"/>
          <dgm:bulletEnabled val="1"/>
        </dgm:presLayoutVars>
      </dgm:prSet>
      <dgm:spPr/>
    </dgm:pt>
    <dgm:pt modelId="{9023C5D8-E8C6-4CCF-B4B5-44FD17DBBFCD}" type="pres">
      <dgm:prSet presAssocID="{9EBD7DFF-0D86-4DC2-85C7-7F6D5C474A50}" presName="spacer" presStyleCnt="0"/>
      <dgm:spPr/>
    </dgm:pt>
    <dgm:pt modelId="{E4A0B728-6FFA-4AAF-8875-9B71A2BD36ED}" type="pres">
      <dgm:prSet presAssocID="{1C8B778D-6EB7-454D-981B-06EFAB21EFD0}" presName="parentText" presStyleLbl="node1" presStyleIdx="4" presStyleCnt="5">
        <dgm:presLayoutVars>
          <dgm:chMax val="0"/>
          <dgm:bulletEnabled val="1"/>
        </dgm:presLayoutVars>
      </dgm:prSet>
      <dgm:spPr/>
    </dgm:pt>
  </dgm:ptLst>
  <dgm:cxnLst>
    <dgm:cxn modelId="{06061535-4B4B-4451-B321-A5044253659A}" type="presOf" srcId="{24DC4A70-BD65-4848-A104-FAFFF34EC218}" destId="{CDBEFAB0-5FDE-4324-AD70-5D02AC89F6EF}" srcOrd="0" destOrd="0" presId="urn:microsoft.com/office/officeart/2005/8/layout/vList2"/>
    <dgm:cxn modelId="{7D352157-CE16-4574-A3A8-96B1F17415A8}" srcId="{159B664A-349B-4BF3-8388-9338CD90AFF2}" destId="{74C94D36-B822-4421-98FA-85B3FE4D09A4}" srcOrd="3" destOrd="0" parTransId="{741CF088-8CAF-48F3-92FD-FB6374279500}" sibTransId="{9EBD7DFF-0D86-4DC2-85C7-7F6D5C474A50}"/>
    <dgm:cxn modelId="{FEA2AB7C-05AA-49C3-A534-C6C5F9B8EC63}" type="presOf" srcId="{DE8EC711-FC6A-4D74-9410-CB46BDB9C193}" destId="{9267D739-3E4D-445B-AA0D-12944A417D36}" srcOrd="0" destOrd="0" presId="urn:microsoft.com/office/officeart/2005/8/layout/vList2"/>
    <dgm:cxn modelId="{11813F93-D25A-4B22-A65F-82EE66E63453}" srcId="{159B664A-349B-4BF3-8388-9338CD90AFF2}" destId="{DE8EC711-FC6A-4D74-9410-CB46BDB9C193}" srcOrd="0" destOrd="0" parTransId="{5DD4BB45-7706-449C-AE9F-DEEA908BC253}" sibTransId="{A5D2A3AB-D011-47B4-BD22-D8A2BC0526B9}"/>
    <dgm:cxn modelId="{5B92AEBC-24BA-4BED-B2CC-2B99092970F5}" srcId="{159B664A-349B-4BF3-8388-9338CD90AFF2}" destId="{1C8B778D-6EB7-454D-981B-06EFAB21EFD0}" srcOrd="4" destOrd="0" parTransId="{57C76880-D6A7-4AF1-923F-AEC5ECD28F43}" sibTransId="{0E777CBB-B129-4B39-9FF4-3F11D42A9266}"/>
    <dgm:cxn modelId="{2F9F49C3-E781-4607-986F-41D41078FC13}" type="presOf" srcId="{1C8B778D-6EB7-454D-981B-06EFAB21EFD0}" destId="{E4A0B728-6FFA-4AAF-8875-9B71A2BD36ED}" srcOrd="0" destOrd="0" presId="urn:microsoft.com/office/officeart/2005/8/layout/vList2"/>
    <dgm:cxn modelId="{A8DAB1C5-B498-49E7-93B3-4C0B0A33260E}" srcId="{159B664A-349B-4BF3-8388-9338CD90AFF2}" destId="{30C1F14A-20BD-40C6-8FC2-DEDB8C4B5C06}" srcOrd="1" destOrd="0" parTransId="{1DA074FA-872E-4181-822F-C1DFAC584EF8}" sibTransId="{C471BDE8-F3B3-4D0F-9FB9-A7440ABBFA2A}"/>
    <dgm:cxn modelId="{31F7C3D1-7A3E-401B-9298-625199E6D3DF}" type="presOf" srcId="{159B664A-349B-4BF3-8388-9338CD90AFF2}" destId="{D5BD1743-CE5F-49B6-8653-E2ADC64567F4}" srcOrd="0" destOrd="0" presId="urn:microsoft.com/office/officeart/2005/8/layout/vList2"/>
    <dgm:cxn modelId="{6F1DC4DC-6A73-4B9D-A242-067F6C1B4885}" type="presOf" srcId="{30C1F14A-20BD-40C6-8FC2-DEDB8C4B5C06}" destId="{86260752-F7FB-47A6-98DA-F20DF402DEF5}" srcOrd="0" destOrd="0" presId="urn:microsoft.com/office/officeart/2005/8/layout/vList2"/>
    <dgm:cxn modelId="{EB046EE2-8526-4D7F-8723-D4C5321B05C0}" srcId="{159B664A-349B-4BF3-8388-9338CD90AFF2}" destId="{24DC4A70-BD65-4848-A104-FAFFF34EC218}" srcOrd="2" destOrd="0" parTransId="{CD79FFA9-4B2B-46FF-A8E8-B7B492B16F9B}" sibTransId="{B0D11BDF-7812-4118-AA5F-B1387E66AD98}"/>
    <dgm:cxn modelId="{37FA5AE9-22CD-419C-93B9-D0131FA6263A}" type="presOf" srcId="{74C94D36-B822-4421-98FA-85B3FE4D09A4}" destId="{726E0F26-48FE-40D9-9EDE-FFA41D2B6466}" srcOrd="0" destOrd="0" presId="urn:microsoft.com/office/officeart/2005/8/layout/vList2"/>
    <dgm:cxn modelId="{9C36ED88-8782-4CA6-A0F6-5E0F1CF3E995}" type="presParOf" srcId="{D5BD1743-CE5F-49B6-8653-E2ADC64567F4}" destId="{9267D739-3E4D-445B-AA0D-12944A417D36}" srcOrd="0" destOrd="0" presId="urn:microsoft.com/office/officeart/2005/8/layout/vList2"/>
    <dgm:cxn modelId="{8EA9B715-A2AA-46DB-BB6E-AAF8D47A8855}" type="presParOf" srcId="{D5BD1743-CE5F-49B6-8653-E2ADC64567F4}" destId="{C52AF6E5-E636-401E-9E2D-943ADF5BAA18}" srcOrd="1" destOrd="0" presId="urn:microsoft.com/office/officeart/2005/8/layout/vList2"/>
    <dgm:cxn modelId="{0FED0C3E-BC95-4800-9342-0EE9C5F9E823}" type="presParOf" srcId="{D5BD1743-CE5F-49B6-8653-E2ADC64567F4}" destId="{86260752-F7FB-47A6-98DA-F20DF402DEF5}" srcOrd="2" destOrd="0" presId="urn:microsoft.com/office/officeart/2005/8/layout/vList2"/>
    <dgm:cxn modelId="{77334779-76CF-426C-BC56-779E74CC3FEE}" type="presParOf" srcId="{D5BD1743-CE5F-49B6-8653-E2ADC64567F4}" destId="{43525C08-DE6F-4E02-9875-96C3D7E75622}" srcOrd="3" destOrd="0" presId="urn:microsoft.com/office/officeart/2005/8/layout/vList2"/>
    <dgm:cxn modelId="{9D54F291-C394-4B45-9C59-FF2825A6CFAD}" type="presParOf" srcId="{D5BD1743-CE5F-49B6-8653-E2ADC64567F4}" destId="{CDBEFAB0-5FDE-4324-AD70-5D02AC89F6EF}" srcOrd="4" destOrd="0" presId="urn:microsoft.com/office/officeart/2005/8/layout/vList2"/>
    <dgm:cxn modelId="{8B4081AF-675C-42E1-BF9A-C9006D4146A7}" type="presParOf" srcId="{D5BD1743-CE5F-49B6-8653-E2ADC64567F4}" destId="{D9DAB549-7010-4760-AD66-DBC530D292C3}" srcOrd="5" destOrd="0" presId="urn:microsoft.com/office/officeart/2005/8/layout/vList2"/>
    <dgm:cxn modelId="{BBFB5538-F69D-4323-A38B-B01A545B9B61}" type="presParOf" srcId="{D5BD1743-CE5F-49B6-8653-E2ADC64567F4}" destId="{726E0F26-48FE-40D9-9EDE-FFA41D2B6466}" srcOrd="6" destOrd="0" presId="urn:microsoft.com/office/officeart/2005/8/layout/vList2"/>
    <dgm:cxn modelId="{3D2B0092-FBFE-4B86-983B-0364FA40EC48}" type="presParOf" srcId="{D5BD1743-CE5F-49B6-8653-E2ADC64567F4}" destId="{9023C5D8-E8C6-4CCF-B4B5-44FD17DBBFCD}" srcOrd="7" destOrd="0" presId="urn:microsoft.com/office/officeart/2005/8/layout/vList2"/>
    <dgm:cxn modelId="{32D9CF1D-40AA-4078-A1DE-919E0DB753A9}" type="presParOf" srcId="{D5BD1743-CE5F-49B6-8653-E2ADC64567F4}" destId="{E4A0B728-6FFA-4AAF-8875-9B71A2BD36ED}"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342EBFD-B488-4DC4-83F9-C208A802AAA3}" type="doc">
      <dgm:prSet loTypeId="urn:microsoft.com/office/officeart/2005/8/layout/default" loCatId="list" qsTypeId="urn:microsoft.com/office/officeart/2005/8/quickstyle/simple4" qsCatId="simple" csTypeId="urn:microsoft.com/office/officeart/2005/8/colors/colorful5" csCatId="colorful" phldr="1"/>
      <dgm:spPr/>
      <dgm:t>
        <a:bodyPr/>
        <a:lstStyle/>
        <a:p>
          <a:endParaRPr lang="en-US"/>
        </a:p>
      </dgm:t>
    </dgm:pt>
    <dgm:pt modelId="{582C58E0-4927-4881-8B43-AA9357728039}">
      <dgm:prSet/>
      <dgm:spPr/>
      <dgm:t>
        <a:bodyPr/>
        <a:lstStyle/>
        <a:p>
          <a:r>
            <a:rPr lang="en-US" baseline="0" dirty="0"/>
            <a:t>11. Try to be constructive, not repressive, in dealing with students.</a:t>
          </a:r>
          <a:endParaRPr lang="en-US" dirty="0"/>
        </a:p>
      </dgm:t>
    </dgm:pt>
    <dgm:pt modelId="{BD4C406A-97BD-4E91-8800-139AF040118C}" type="parTrans" cxnId="{143F9FB1-EA13-4A28-885B-6868253F9287}">
      <dgm:prSet/>
      <dgm:spPr/>
      <dgm:t>
        <a:bodyPr/>
        <a:lstStyle/>
        <a:p>
          <a:endParaRPr lang="en-US"/>
        </a:p>
      </dgm:t>
    </dgm:pt>
    <dgm:pt modelId="{569E675E-DFA2-4674-AD4D-E1CA25EA0EC5}" type="sibTrans" cxnId="{143F9FB1-EA13-4A28-885B-6868253F9287}">
      <dgm:prSet/>
      <dgm:spPr/>
      <dgm:t>
        <a:bodyPr/>
        <a:lstStyle/>
        <a:p>
          <a:endParaRPr lang="en-US"/>
        </a:p>
      </dgm:t>
    </dgm:pt>
    <dgm:pt modelId="{4CB38D7B-A637-495B-AA5E-CC1475F0B67E}">
      <dgm:prSet/>
      <dgm:spPr/>
      <dgm:t>
        <a:bodyPr/>
        <a:lstStyle/>
        <a:p>
          <a:r>
            <a:rPr lang="en-US" baseline="0" dirty="0"/>
            <a:t>12. Remember that a sense of humor is extremely valuable.</a:t>
          </a:r>
          <a:endParaRPr lang="en-US" dirty="0"/>
        </a:p>
      </dgm:t>
    </dgm:pt>
    <dgm:pt modelId="{2B4BB12D-81D1-4FDE-8908-4AA8C1783943}" type="parTrans" cxnId="{CB805E0A-369C-4A29-8BDE-50E2876A68BE}">
      <dgm:prSet/>
      <dgm:spPr/>
      <dgm:t>
        <a:bodyPr/>
        <a:lstStyle/>
        <a:p>
          <a:endParaRPr lang="en-US"/>
        </a:p>
      </dgm:t>
    </dgm:pt>
    <dgm:pt modelId="{D2352322-7F09-463A-93C7-9E7B85DCDC22}" type="sibTrans" cxnId="{CB805E0A-369C-4A29-8BDE-50E2876A68BE}">
      <dgm:prSet/>
      <dgm:spPr/>
      <dgm:t>
        <a:bodyPr/>
        <a:lstStyle/>
        <a:p>
          <a:endParaRPr lang="en-US"/>
        </a:p>
      </dgm:t>
    </dgm:pt>
    <dgm:pt modelId="{3C4C6BEB-BC77-4B4F-B3F8-D6C6D623D5EB}">
      <dgm:prSet/>
      <dgm:spPr/>
      <dgm:t>
        <a:bodyPr/>
        <a:lstStyle/>
        <a:p>
          <a:r>
            <a:rPr lang="en-US" baseline="0" dirty="0"/>
            <a:t>13. Do not judge misconduct on how it annoys you.</a:t>
          </a:r>
          <a:endParaRPr lang="en-US" dirty="0"/>
        </a:p>
      </dgm:t>
    </dgm:pt>
    <dgm:pt modelId="{D03BD932-3348-4CC9-AD3A-9EEC959CAA98}" type="parTrans" cxnId="{FD0C2124-A726-452D-9BAB-4C9A05FD6094}">
      <dgm:prSet/>
      <dgm:spPr/>
      <dgm:t>
        <a:bodyPr/>
        <a:lstStyle/>
        <a:p>
          <a:endParaRPr lang="en-US"/>
        </a:p>
      </dgm:t>
    </dgm:pt>
    <dgm:pt modelId="{93E2E8D6-8DC0-4E48-B07F-19D1D65E5CC0}" type="sibTrans" cxnId="{FD0C2124-A726-452D-9BAB-4C9A05FD6094}">
      <dgm:prSet/>
      <dgm:spPr/>
      <dgm:t>
        <a:bodyPr/>
        <a:lstStyle/>
        <a:p>
          <a:endParaRPr lang="en-US"/>
        </a:p>
      </dgm:t>
    </dgm:pt>
    <dgm:pt modelId="{45689EFB-1D3A-469B-8407-768603C71F4B}">
      <dgm:prSet/>
      <dgm:spPr/>
      <dgm:t>
        <a:bodyPr/>
        <a:lstStyle/>
        <a:p>
          <a:r>
            <a:rPr lang="en-US" baseline="0" dirty="0"/>
            <a:t>14. Do not take your personal feelings and prejudices out on the students.</a:t>
          </a:r>
          <a:endParaRPr lang="en-US" dirty="0"/>
        </a:p>
      </dgm:t>
    </dgm:pt>
    <dgm:pt modelId="{6215977C-6A81-4828-876E-0389DF581635}" type="parTrans" cxnId="{68702031-C4FC-4115-A788-7960DB094E42}">
      <dgm:prSet/>
      <dgm:spPr/>
      <dgm:t>
        <a:bodyPr/>
        <a:lstStyle/>
        <a:p>
          <a:endParaRPr lang="en-US"/>
        </a:p>
      </dgm:t>
    </dgm:pt>
    <dgm:pt modelId="{73F39F9A-6C3B-4D00-AB73-96A4B130F3D5}" type="sibTrans" cxnId="{68702031-C4FC-4115-A788-7960DB094E42}">
      <dgm:prSet/>
      <dgm:spPr/>
      <dgm:t>
        <a:bodyPr/>
        <a:lstStyle/>
        <a:p>
          <a:endParaRPr lang="en-US"/>
        </a:p>
      </dgm:t>
    </dgm:pt>
    <dgm:pt modelId="{8B8C6949-2B0C-40AD-8EA1-6343A39527A1}">
      <dgm:prSet/>
      <dgm:spPr/>
      <dgm:t>
        <a:bodyPr/>
        <a:lstStyle/>
        <a:p>
          <a:r>
            <a:rPr lang="en-US" baseline="0" dirty="0"/>
            <a:t>15. Maintain poise at all times. Do not lose your temper.</a:t>
          </a:r>
          <a:endParaRPr lang="en-US" dirty="0"/>
        </a:p>
      </dgm:t>
    </dgm:pt>
    <dgm:pt modelId="{65ED17AA-1032-4A57-AD22-2EE6C81DE695}" type="parTrans" cxnId="{813D4D47-D79D-4919-9FA7-0D2E93B7A4FD}">
      <dgm:prSet/>
      <dgm:spPr/>
      <dgm:t>
        <a:bodyPr/>
        <a:lstStyle/>
        <a:p>
          <a:endParaRPr lang="en-US"/>
        </a:p>
      </dgm:t>
    </dgm:pt>
    <dgm:pt modelId="{15D1D91A-B36F-4138-A922-9DD6981BE2B0}" type="sibTrans" cxnId="{813D4D47-D79D-4919-9FA7-0D2E93B7A4FD}">
      <dgm:prSet/>
      <dgm:spPr/>
      <dgm:t>
        <a:bodyPr/>
        <a:lstStyle/>
        <a:p>
          <a:endParaRPr lang="en-US"/>
        </a:p>
      </dgm:t>
    </dgm:pt>
    <dgm:pt modelId="{0674D772-5C0A-4293-89B1-DA862B667892}">
      <dgm:prSet/>
      <dgm:spPr/>
      <dgm:t>
        <a:bodyPr/>
        <a:lstStyle/>
        <a:p>
          <a:r>
            <a:rPr lang="en-US" baseline="0" dirty="0"/>
            <a:t>16. Do not nag or bluff.</a:t>
          </a:r>
          <a:endParaRPr lang="en-US" dirty="0"/>
        </a:p>
      </dgm:t>
    </dgm:pt>
    <dgm:pt modelId="{E18C2DA1-C221-4D90-8506-642AD5DA5E11}" type="parTrans" cxnId="{3C0626E8-14AF-449A-A8F4-F2358BA81A88}">
      <dgm:prSet/>
      <dgm:spPr/>
      <dgm:t>
        <a:bodyPr/>
        <a:lstStyle/>
        <a:p>
          <a:endParaRPr lang="en-US"/>
        </a:p>
      </dgm:t>
    </dgm:pt>
    <dgm:pt modelId="{309EA4E0-A659-401E-A048-70AAC08473F0}" type="sibTrans" cxnId="{3C0626E8-14AF-449A-A8F4-F2358BA81A88}">
      <dgm:prSet/>
      <dgm:spPr/>
      <dgm:t>
        <a:bodyPr/>
        <a:lstStyle/>
        <a:p>
          <a:endParaRPr lang="en-US"/>
        </a:p>
      </dgm:t>
    </dgm:pt>
    <dgm:pt modelId="{A509F788-295C-4184-9A9E-CBE4E033B1B2}" type="pres">
      <dgm:prSet presAssocID="{8342EBFD-B488-4DC4-83F9-C208A802AAA3}" presName="diagram" presStyleCnt="0">
        <dgm:presLayoutVars>
          <dgm:dir/>
          <dgm:resizeHandles val="exact"/>
        </dgm:presLayoutVars>
      </dgm:prSet>
      <dgm:spPr/>
    </dgm:pt>
    <dgm:pt modelId="{091B96EB-B925-488B-B7DE-89C1351230E3}" type="pres">
      <dgm:prSet presAssocID="{582C58E0-4927-4881-8B43-AA9357728039}" presName="node" presStyleLbl="node1" presStyleIdx="0" presStyleCnt="6">
        <dgm:presLayoutVars>
          <dgm:bulletEnabled val="1"/>
        </dgm:presLayoutVars>
      </dgm:prSet>
      <dgm:spPr/>
    </dgm:pt>
    <dgm:pt modelId="{D7C723B2-7032-4A2E-BE8A-8A6106E3E755}" type="pres">
      <dgm:prSet presAssocID="{569E675E-DFA2-4674-AD4D-E1CA25EA0EC5}" presName="sibTrans" presStyleCnt="0"/>
      <dgm:spPr/>
    </dgm:pt>
    <dgm:pt modelId="{B2178E62-B3B5-4377-92DF-2D8B466C3E79}" type="pres">
      <dgm:prSet presAssocID="{4CB38D7B-A637-495B-AA5E-CC1475F0B67E}" presName="node" presStyleLbl="node1" presStyleIdx="1" presStyleCnt="6">
        <dgm:presLayoutVars>
          <dgm:bulletEnabled val="1"/>
        </dgm:presLayoutVars>
      </dgm:prSet>
      <dgm:spPr/>
    </dgm:pt>
    <dgm:pt modelId="{A584F356-65DD-4AA5-8E5F-3BA0F1C2DA92}" type="pres">
      <dgm:prSet presAssocID="{D2352322-7F09-463A-93C7-9E7B85DCDC22}" presName="sibTrans" presStyleCnt="0"/>
      <dgm:spPr/>
    </dgm:pt>
    <dgm:pt modelId="{9836C324-2623-4C61-B8A4-0671957D8AEE}" type="pres">
      <dgm:prSet presAssocID="{3C4C6BEB-BC77-4B4F-B3F8-D6C6D623D5EB}" presName="node" presStyleLbl="node1" presStyleIdx="2" presStyleCnt="6">
        <dgm:presLayoutVars>
          <dgm:bulletEnabled val="1"/>
        </dgm:presLayoutVars>
      </dgm:prSet>
      <dgm:spPr/>
    </dgm:pt>
    <dgm:pt modelId="{DA6ACD12-41D2-47EE-B688-86776C25A106}" type="pres">
      <dgm:prSet presAssocID="{93E2E8D6-8DC0-4E48-B07F-19D1D65E5CC0}" presName="sibTrans" presStyleCnt="0"/>
      <dgm:spPr/>
    </dgm:pt>
    <dgm:pt modelId="{9C0B102D-765A-4F2A-B50B-F8A0D218BB68}" type="pres">
      <dgm:prSet presAssocID="{45689EFB-1D3A-469B-8407-768603C71F4B}" presName="node" presStyleLbl="node1" presStyleIdx="3" presStyleCnt="6">
        <dgm:presLayoutVars>
          <dgm:bulletEnabled val="1"/>
        </dgm:presLayoutVars>
      </dgm:prSet>
      <dgm:spPr/>
    </dgm:pt>
    <dgm:pt modelId="{E5DC4FAB-1FD5-481F-B679-ACC01EFB041D}" type="pres">
      <dgm:prSet presAssocID="{73F39F9A-6C3B-4D00-AB73-96A4B130F3D5}" presName="sibTrans" presStyleCnt="0"/>
      <dgm:spPr/>
    </dgm:pt>
    <dgm:pt modelId="{30B718C6-3937-4674-A7AB-19478A186C22}" type="pres">
      <dgm:prSet presAssocID="{8B8C6949-2B0C-40AD-8EA1-6343A39527A1}" presName="node" presStyleLbl="node1" presStyleIdx="4" presStyleCnt="6">
        <dgm:presLayoutVars>
          <dgm:bulletEnabled val="1"/>
        </dgm:presLayoutVars>
      </dgm:prSet>
      <dgm:spPr/>
    </dgm:pt>
    <dgm:pt modelId="{C0BC5A11-C64A-4985-9B23-1E0C49A75610}" type="pres">
      <dgm:prSet presAssocID="{15D1D91A-B36F-4138-A922-9DD6981BE2B0}" presName="sibTrans" presStyleCnt="0"/>
      <dgm:spPr/>
    </dgm:pt>
    <dgm:pt modelId="{3DA65F68-091D-46EC-B2F1-A61D78798379}" type="pres">
      <dgm:prSet presAssocID="{0674D772-5C0A-4293-89B1-DA862B667892}" presName="node" presStyleLbl="node1" presStyleIdx="5" presStyleCnt="6">
        <dgm:presLayoutVars>
          <dgm:bulletEnabled val="1"/>
        </dgm:presLayoutVars>
      </dgm:prSet>
      <dgm:spPr/>
    </dgm:pt>
  </dgm:ptLst>
  <dgm:cxnLst>
    <dgm:cxn modelId="{CB805E0A-369C-4A29-8BDE-50E2876A68BE}" srcId="{8342EBFD-B488-4DC4-83F9-C208A802AAA3}" destId="{4CB38D7B-A637-495B-AA5E-CC1475F0B67E}" srcOrd="1" destOrd="0" parTransId="{2B4BB12D-81D1-4FDE-8908-4AA8C1783943}" sibTransId="{D2352322-7F09-463A-93C7-9E7B85DCDC22}"/>
    <dgm:cxn modelId="{FD0C2124-A726-452D-9BAB-4C9A05FD6094}" srcId="{8342EBFD-B488-4DC4-83F9-C208A802AAA3}" destId="{3C4C6BEB-BC77-4B4F-B3F8-D6C6D623D5EB}" srcOrd="2" destOrd="0" parTransId="{D03BD932-3348-4CC9-AD3A-9EEC959CAA98}" sibTransId="{93E2E8D6-8DC0-4E48-B07F-19D1D65E5CC0}"/>
    <dgm:cxn modelId="{C312E32D-3279-4994-980E-0E64A580BBCF}" type="presOf" srcId="{45689EFB-1D3A-469B-8407-768603C71F4B}" destId="{9C0B102D-765A-4F2A-B50B-F8A0D218BB68}" srcOrd="0" destOrd="0" presId="urn:microsoft.com/office/officeart/2005/8/layout/default"/>
    <dgm:cxn modelId="{68702031-C4FC-4115-A788-7960DB094E42}" srcId="{8342EBFD-B488-4DC4-83F9-C208A802AAA3}" destId="{45689EFB-1D3A-469B-8407-768603C71F4B}" srcOrd="3" destOrd="0" parTransId="{6215977C-6A81-4828-876E-0389DF581635}" sibTransId="{73F39F9A-6C3B-4D00-AB73-96A4B130F3D5}"/>
    <dgm:cxn modelId="{813D4D47-D79D-4919-9FA7-0D2E93B7A4FD}" srcId="{8342EBFD-B488-4DC4-83F9-C208A802AAA3}" destId="{8B8C6949-2B0C-40AD-8EA1-6343A39527A1}" srcOrd="4" destOrd="0" parTransId="{65ED17AA-1032-4A57-AD22-2EE6C81DE695}" sibTransId="{15D1D91A-B36F-4138-A922-9DD6981BE2B0}"/>
    <dgm:cxn modelId="{C116E04E-EADE-4600-AF5E-8721455E9981}" type="presOf" srcId="{0674D772-5C0A-4293-89B1-DA862B667892}" destId="{3DA65F68-091D-46EC-B2F1-A61D78798379}" srcOrd="0" destOrd="0" presId="urn:microsoft.com/office/officeart/2005/8/layout/default"/>
    <dgm:cxn modelId="{A5486275-42FA-4B2A-9628-A0DD96D0FECB}" type="presOf" srcId="{8342EBFD-B488-4DC4-83F9-C208A802AAA3}" destId="{A509F788-295C-4184-9A9E-CBE4E033B1B2}" srcOrd="0" destOrd="0" presId="urn:microsoft.com/office/officeart/2005/8/layout/default"/>
    <dgm:cxn modelId="{5D1888A6-1F51-4AE0-AD43-41CC0D60BD95}" type="presOf" srcId="{8B8C6949-2B0C-40AD-8EA1-6343A39527A1}" destId="{30B718C6-3937-4674-A7AB-19478A186C22}" srcOrd="0" destOrd="0" presId="urn:microsoft.com/office/officeart/2005/8/layout/default"/>
    <dgm:cxn modelId="{143F9FB1-EA13-4A28-885B-6868253F9287}" srcId="{8342EBFD-B488-4DC4-83F9-C208A802AAA3}" destId="{582C58E0-4927-4881-8B43-AA9357728039}" srcOrd="0" destOrd="0" parTransId="{BD4C406A-97BD-4E91-8800-139AF040118C}" sibTransId="{569E675E-DFA2-4674-AD4D-E1CA25EA0EC5}"/>
    <dgm:cxn modelId="{D95115B2-B3C8-4FE0-ADD5-DB7A37EAA10C}" type="presOf" srcId="{4CB38D7B-A637-495B-AA5E-CC1475F0B67E}" destId="{B2178E62-B3B5-4377-92DF-2D8B466C3E79}" srcOrd="0" destOrd="0" presId="urn:microsoft.com/office/officeart/2005/8/layout/default"/>
    <dgm:cxn modelId="{3C0626E8-14AF-449A-A8F4-F2358BA81A88}" srcId="{8342EBFD-B488-4DC4-83F9-C208A802AAA3}" destId="{0674D772-5C0A-4293-89B1-DA862B667892}" srcOrd="5" destOrd="0" parTransId="{E18C2DA1-C221-4D90-8506-642AD5DA5E11}" sibTransId="{309EA4E0-A659-401E-A048-70AAC08473F0}"/>
    <dgm:cxn modelId="{319E91E9-F553-4476-AF29-1CD51C82815E}" type="presOf" srcId="{582C58E0-4927-4881-8B43-AA9357728039}" destId="{091B96EB-B925-488B-B7DE-89C1351230E3}" srcOrd="0" destOrd="0" presId="urn:microsoft.com/office/officeart/2005/8/layout/default"/>
    <dgm:cxn modelId="{EC54DDFB-DCD1-47D0-9D00-2DBE56FCA275}" type="presOf" srcId="{3C4C6BEB-BC77-4B4F-B3F8-D6C6D623D5EB}" destId="{9836C324-2623-4C61-B8A4-0671957D8AEE}" srcOrd="0" destOrd="0" presId="urn:microsoft.com/office/officeart/2005/8/layout/default"/>
    <dgm:cxn modelId="{F4CF540C-6047-43A4-A3D4-F80CCD27ABE1}" type="presParOf" srcId="{A509F788-295C-4184-9A9E-CBE4E033B1B2}" destId="{091B96EB-B925-488B-B7DE-89C1351230E3}" srcOrd="0" destOrd="0" presId="urn:microsoft.com/office/officeart/2005/8/layout/default"/>
    <dgm:cxn modelId="{B372976F-7345-4751-9B70-19CF85064E20}" type="presParOf" srcId="{A509F788-295C-4184-9A9E-CBE4E033B1B2}" destId="{D7C723B2-7032-4A2E-BE8A-8A6106E3E755}" srcOrd="1" destOrd="0" presId="urn:microsoft.com/office/officeart/2005/8/layout/default"/>
    <dgm:cxn modelId="{6D42AC69-A118-4826-96E2-1626EA28E015}" type="presParOf" srcId="{A509F788-295C-4184-9A9E-CBE4E033B1B2}" destId="{B2178E62-B3B5-4377-92DF-2D8B466C3E79}" srcOrd="2" destOrd="0" presId="urn:microsoft.com/office/officeart/2005/8/layout/default"/>
    <dgm:cxn modelId="{EB1526B3-FFF4-40CE-84F6-25C844F12279}" type="presParOf" srcId="{A509F788-295C-4184-9A9E-CBE4E033B1B2}" destId="{A584F356-65DD-4AA5-8E5F-3BA0F1C2DA92}" srcOrd="3" destOrd="0" presId="urn:microsoft.com/office/officeart/2005/8/layout/default"/>
    <dgm:cxn modelId="{17190D57-9633-4879-8FC5-54E06CDB9A05}" type="presParOf" srcId="{A509F788-295C-4184-9A9E-CBE4E033B1B2}" destId="{9836C324-2623-4C61-B8A4-0671957D8AEE}" srcOrd="4" destOrd="0" presId="urn:microsoft.com/office/officeart/2005/8/layout/default"/>
    <dgm:cxn modelId="{CFBABF7B-16ED-4258-AB38-A01234A2FE05}" type="presParOf" srcId="{A509F788-295C-4184-9A9E-CBE4E033B1B2}" destId="{DA6ACD12-41D2-47EE-B688-86776C25A106}" srcOrd="5" destOrd="0" presId="urn:microsoft.com/office/officeart/2005/8/layout/default"/>
    <dgm:cxn modelId="{5035701C-C7E9-4A00-AFDC-1CD6787AFF8E}" type="presParOf" srcId="{A509F788-295C-4184-9A9E-CBE4E033B1B2}" destId="{9C0B102D-765A-4F2A-B50B-F8A0D218BB68}" srcOrd="6" destOrd="0" presId="urn:microsoft.com/office/officeart/2005/8/layout/default"/>
    <dgm:cxn modelId="{19D2596B-6074-47F7-A67E-58EA02CF62D2}" type="presParOf" srcId="{A509F788-295C-4184-9A9E-CBE4E033B1B2}" destId="{E5DC4FAB-1FD5-481F-B679-ACC01EFB041D}" srcOrd="7" destOrd="0" presId="urn:microsoft.com/office/officeart/2005/8/layout/default"/>
    <dgm:cxn modelId="{6FFA2D7A-E481-453B-ABE7-C921C75E68BA}" type="presParOf" srcId="{A509F788-295C-4184-9A9E-CBE4E033B1B2}" destId="{30B718C6-3937-4674-A7AB-19478A186C22}" srcOrd="8" destOrd="0" presId="urn:microsoft.com/office/officeart/2005/8/layout/default"/>
    <dgm:cxn modelId="{F0B8BFAD-0DEE-4270-A48B-3D943012954D}" type="presParOf" srcId="{A509F788-295C-4184-9A9E-CBE4E033B1B2}" destId="{C0BC5A11-C64A-4985-9B23-1E0C49A75610}" srcOrd="9" destOrd="0" presId="urn:microsoft.com/office/officeart/2005/8/layout/default"/>
    <dgm:cxn modelId="{06977227-5C18-4EA3-A9E3-51BBD7F0FAB3}" type="presParOf" srcId="{A509F788-295C-4184-9A9E-CBE4E033B1B2}" destId="{3DA65F68-091D-46EC-B2F1-A61D78798379}"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B52953-A581-4FFA-B23E-63CF2A1D6F6C}">
      <dsp:nvSpPr>
        <dsp:cNvPr id="0" name=""/>
        <dsp:cNvSpPr/>
      </dsp:nvSpPr>
      <dsp:spPr>
        <a:xfrm>
          <a:off x="0" y="4352"/>
          <a:ext cx="5816750" cy="92706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5BB805-3DD2-42A3-BF83-D74CCD17BC28}">
      <dsp:nvSpPr>
        <dsp:cNvPr id="0" name=""/>
        <dsp:cNvSpPr/>
      </dsp:nvSpPr>
      <dsp:spPr>
        <a:xfrm>
          <a:off x="280435" y="212940"/>
          <a:ext cx="509883" cy="5098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21A349-5F62-48B9-920A-7008729EB6E5}">
      <dsp:nvSpPr>
        <dsp:cNvPr id="0" name=""/>
        <dsp:cNvSpPr/>
      </dsp:nvSpPr>
      <dsp:spPr>
        <a:xfrm>
          <a:off x="1070754" y="4352"/>
          <a:ext cx="4745995" cy="927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114" tIns="98114" rIns="98114" bIns="98114" numCol="1" spcCol="1270" anchor="ctr" anchorCtr="0">
          <a:noAutofit/>
        </a:bodyPr>
        <a:lstStyle/>
        <a:p>
          <a:pPr marL="0" lvl="0" indent="0" algn="l" defTabSz="800100">
            <a:lnSpc>
              <a:spcPct val="90000"/>
            </a:lnSpc>
            <a:spcBef>
              <a:spcPct val="0"/>
            </a:spcBef>
            <a:spcAft>
              <a:spcPct val="35000"/>
            </a:spcAft>
            <a:buNone/>
          </a:pPr>
          <a:r>
            <a:rPr lang="en-US" sz="1800" kern="1200" dirty="0"/>
            <a:t>To assist in classroom duties as designated by the classroom teacher efficiently as possible.</a:t>
          </a:r>
        </a:p>
      </dsp:txBody>
      <dsp:txXfrm>
        <a:off x="1070754" y="4352"/>
        <a:ext cx="4745995" cy="927060"/>
      </dsp:txXfrm>
    </dsp:sp>
    <dsp:sp modelId="{1DA5F4DE-800D-4861-8EDE-04F184495594}">
      <dsp:nvSpPr>
        <dsp:cNvPr id="0" name=""/>
        <dsp:cNvSpPr/>
      </dsp:nvSpPr>
      <dsp:spPr>
        <a:xfrm>
          <a:off x="0" y="1163177"/>
          <a:ext cx="5816750" cy="92706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EA589F-F666-4683-A1AC-AC5579860996}">
      <dsp:nvSpPr>
        <dsp:cNvPr id="0" name=""/>
        <dsp:cNvSpPr/>
      </dsp:nvSpPr>
      <dsp:spPr>
        <a:xfrm>
          <a:off x="280435" y="1371766"/>
          <a:ext cx="509883" cy="5098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B65CC0-551D-4F06-8779-AD5C41216D3F}">
      <dsp:nvSpPr>
        <dsp:cNvPr id="0" name=""/>
        <dsp:cNvSpPr/>
      </dsp:nvSpPr>
      <dsp:spPr>
        <a:xfrm>
          <a:off x="1070754" y="1163177"/>
          <a:ext cx="4745995" cy="927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114" tIns="98114" rIns="98114" bIns="98114" numCol="1" spcCol="1270" anchor="ctr" anchorCtr="0">
          <a:noAutofit/>
        </a:bodyPr>
        <a:lstStyle/>
        <a:p>
          <a:pPr marL="0" lvl="0" indent="0" algn="l" defTabSz="800100">
            <a:lnSpc>
              <a:spcPct val="90000"/>
            </a:lnSpc>
            <a:spcBef>
              <a:spcPct val="0"/>
            </a:spcBef>
            <a:spcAft>
              <a:spcPct val="35000"/>
            </a:spcAft>
            <a:buNone/>
          </a:pPr>
          <a:r>
            <a:rPr lang="en-US" sz="1800" kern="1200" dirty="0"/>
            <a:t>To meet and supervise students at designated times.</a:t>
          </a:r>
        </a:p>
      </dsp:txBody>
      <dsp:txXfrm>
        <a:off x="1070754" y="1163177"/>
        <a:ext cx="4745995" cy="927060"/>
      </dsp:txXfrm>
    </dsp:sp>
    <dsp:sp modelId="{959D386B-5AC8-4B14-8B2B-B4E8655F9699}">
      <dsp:nvSpPr>
        <dsp:cNvPr id="0" name=""/>
        <dsp:cNvSpPr/>
      </dsp:nvSpPr>
      <dsp:spPr>
        <a:xfrm>
          <a:off x="0" y="2322002"/>
          <a:ext cx="5816750" cy="92706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BD3A8B-A911-42F5-9CDB-46E04A4C9B59}">
      <dsp:nvSpPr>
        <dsp:cNvPr id="0" name=""/>
        <dsp:cNvSpPr/>
      </dsp:nvSpPr>
      <dsp:spPr>
        <a:xfrm>
          <a:off x="280435" y="2530591"/>
          <a:ext cx="509883" cy="50988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C169F2-2289-4B81-BB9D-9DD5B5C0EE36}">
      <dsp:nvSpPr>
        <dsp:cNvPr id="0" name=""/>
        <dsp:cNvSpPr/>
      </dsp:nvSpPr>
      <dsp:spPr>
        <a:xfrm>
          <a:off x="1070754" y="2322002"/>
          <a:ext cx="4745995" cy="927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114" tIns="98114" rIns="98114" bIns="98114" numCol="1" spcCol="1270" anchor="ctr" anchorCtr="0">
          <a:noAutofit/>
        </a:bodyPr>
        <a:lstStyle/>
        <a:p>
          <a:pPr marL="0" lvl="0" indent="0" algn="l" defTabSz="800100">
            <a:lnSpc>
              <a:spcPct val="90000"/>
            </a:lnSpc>
            <a:spcBef>
              <a:spcPct val="0"/>
            </a:spcBef>
            <a:spcAft>
              <a:spcPct val="35000"/>
            </a:spcAft>
            <a:buNone/>
          </a:pPr>
          <a:r>
            <a:rPr lang="en-US" sz="1800" kern="1200" dirty="0"/>
            <a:t>Assist students with academics.</a:t>
          </a:r>
        </a:p>
      </dsp:txBody>
      <dsp:txXfrm>
        <a:off x="1070754" y="2322002"/>
        <a:ext cx="4745995" cy="927060"/>
      </dsp:txXfrm>
    </dsp:sp>
    <dsp:sp modelId="{3F70E071-4599-4EC5-B9D1-599DC251E7B5}">
      <dsp:nvSpPr>
        <dsp:cNvPr id="0" name=""/>
        <dsp:cNvSpPr/>
      </dsp:nvSpPr>
      <dsp:spPr>
        <a:xfrm>
          <a:off x="0" y="3480828"/>
          <a:ext cx="5816750" cy="92706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CE008E-9AFE-419E-A895-C445428D3771}">
      <dsp:nvSpPr>
        <dsp:cNvPr id="0" name=""/>
        <dsp:cNvSpPr/>
      </dsp:nvSpPr>
      <dsp:spPr>
        <a:xfrm>
          <a:off x="280435" y="3689416"/>
          <a:ext cx="509883" cy="50988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6896CD-C664-46AF-A946-D59038B8FDE5}">
      <dsp:nvSpPr>
        <dsp:cNvPr id="0" name=""/>
        <dsp:cNvSpPr/>
      </dsp:nvSpPr>
      <dsp:spPr>
        <a:xfrm>
          <a:off x="1070754" y="3480828"/>
          <a:ext cx="4745995" cy="927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114" tIns="98114" rIns="98114" bIns="98114" numCol="1" spcCol="1270" anchor="ctr" anchorCtr="0">
          <a:noAutofit/>
        </a:bodyPr>
        <a:lstStyle/>
        <a:p>
          <a:pPr marL="0" lvl="0" indent="0" algn="l" defTabSz="800100">
            <a:lnSpc>
              <a:spcPct val="90000"/>
            </a:lnSpc>
            <a:spcBef>
              <a:spcPct val="0"/>
            </a:spcBef>
            <a:spcAft>
              <a:spcPct val="35000"/>
            </a:spcAft>
            <a:buNone/>
          </a:pPr>
          <a:r>
            <a:rPr lang="en-US" sz="1800" kern="1200" dirty="0"/>
            <a:t>Assist in maintaining an appropriate learning environment</a:t>
          </a:r>
        </a:p>
      </dsp:txBody>
      <dsp:txXfrm>
        <a:off x="1070754" y="3480828"/>
        <a:ext cx="4745995" cy="927060"/>
      </dsp:txXfrm>
    </dsp:sp>
    <dsp:sp modelId="{1CDDA3DC-14F5-4C48-BB3A-312259283620}">
      <dsp:nvSpPr>
        <dsp:cNvPr id="0" name=""/>
        <dsp:cNvSpPr/>
      </dsp:nvSpPr>
      <dsp:spPr>
        <a:xfrm>
          <a:off x="0" y="4639653"/>
          <a:ext cx="5816750" cy="927060"/>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0A2C93-69F1-4EB4-B7D0-A7C493A1DD30}">
      <dsp:nvSpPr>
        <dsp:cNvPr id="0" name=""/>
        <dsp:cNvSpPr/>
      </dsp:nvSpPr>
      <dsp:spPr>
        <a:xfrm>
          <a:off x="280435" y="4848241"/>
          <a:ext cx="509883" cy="50988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41604D-E97D-4188-BAB1-CAB5DBD79FBB}">
      <dsp:nvSpPr>
        <dsp:cNvPr id="0" name=""/>
        <dsp:cNvSpPr/>
      </dsp:nvSpPr>
      <dsp:spPr>
        <a:xfrm>
          <a:off x="1070754" y="4639653"/>
          <a:ext cx="4745995" cy="927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114" tIns="98114" rIns="98114" bIns="98114" numCol="1" spcCol="1270" anchor="ctr" anchorCtr="0">
          <a:noAutofit/>
        </a:bodyPr>
        <a:lstStyle/>
        <a:p>
          <a:pPr marL="0" lvl="0" indent="0" algn="l" defTabSz="800100">
            <a:lnSpc>
              <a:spcPct val="90000"/>
            </a:lnSpc>
            <a:spcBef>
              <a:spcPct val="0"/>
            </a:spcBef>
            <a:spcAft>
              <a:spcPct val="35000"/>
            </a:spcAft>
            <a:buNone/>
          </a:pPr>
          <a:r>
            <a:rPr lang="en-US" sz="1800" kern="1200" dirty="0"/>
            <a:t>Prepare handouts, bulletin boards, project materials, etc. for the teacher. Do filing.</a:t>
          </a:r>
        </a:p>
      </dsp:txBody>
      <dsp:txXfrm>
        <a:off x="1070754" y="4639653"/>
        <a:ext cx="4745995" cy="92706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6F6ABB-94A8-49D5-90DC-3EBF2FAF7D2B}">
      <dsp:nvSpPr>
        <dsp:cNvPr id="0" name=""/>
        <dsp:cNvSpPr/>
      </dsp:nvSpPr>
      <dsp:spPr>
        <a:xfrm>
          <a:off x="170350" y="81986"/>
          <a:ext cx="1314245" cy="131424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E7456E-E4EE-41CF-86EA-56CE8ED9B117}">
      <dsp:nvSpPr>
        <dsp:cNvPr id="0" name=""/>
        <dsp:cNvSpPr/>
      </dsp:nvSpPr>
      <dsp:spPr>
        <a:xfrm>
          <a:off x="446342" y="357977"/>
          <a:ext cx="762262" cy="7622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B79C6F-47EE-4173-BCF6-1C07198D3B11}">
      <dsp:nvSpPr>
        <dsp:cNvPr id="0" name=""/>
        <dsp:cNvSpPr/>
      </dsp:nvSpPr>
      <dsp:spPr>
        <a:xfrm>
          <a:off x="1766220" y="81986"/>
          <a:ext cx="3097864" cy="1314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dirty="0"/>
            <a:t>17. Look for good qualities. All students have them.</a:t>
          </a:r>
        </a:p>
      </dsp:txBody>
      <dsp:txXfrm>
        <a:off x="1766220" y="81986"/>
        <a:ext cx="3097864" cy="1314245"/>
      </dsp:txXfrm>
    </dsp:sp>
    <dsp:sp modelId="{426BD55C-3A56-48AF-B88B-0D7286C17C44}">
      <dsp:nvSpPr>
        <dsp:cNvPr id="0" name=""/>
        <dsp:cNvSpPr/>
      </dsp:nvSpPr>
      <dsp:spPr>
        <a:xfrm>
          <a:off x="5403864" y="81986"/>
          <a:ext cx="1314245" cy="131424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A45C04-6F3B-44FA-A4DD-4DF139F7ED9C}">
      <dsp:nvSpPr>
        <dsp:cNvPr id="0" name=""/>
        <dsp:cNvSpPr/>
      </dsp:nvSpPr>
      <dsp:spPr>
        <a:xfrm>
          <a:off x="5679856" y="357977"/>
          <a:ext cx="762262" cy="7622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87B9D2-EF6F-47D2-A5F0-0C36C2C10701}">
      <dsp:nvSpPr>
        <dsp:cNvPr id="0" name=""/>
        <dsp:cNvSpPr/>
      </dsp:nvSpPr>
      <dsp:spPr>
        <a:xfrm>
          <a:off x="6999734" y="81986"/>
          <a:ext cx="3097864" cy="1314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dirty="0"/>
            <a:t>18. Do not pick on every little thing a student does. Sometimes it is wiser to overlook something.</a:t>
          </a:r>
        </a:p>
      </dsp:txBody>
      <dsp:txXfrm>
        <a:off x="6999734" y="81986"/>
        <a:ext cx="3097864" cy="1314245"/>
      </dsp:txXfrm>
    </dsp:sp>
    <dsp:sp modelId="{319166F0-1642-4346-9E5D-BC2C7B19EF41}">
      <dsp:nvSpPr>
        <dsp:cNvPr id="0" name=""/>
        <dsp:cNvSpPr/>
      </dsp:nvSpPr>
      <dsp:spPr>
        <a:xfrm>
          <a:off x="170350" y="1968182"/>
          <a:ext cx="1314245" cy="131424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060B94-648B-4C50-9EA9-1537DC050C44}">
      <dsp:nvSpPr>
        <dsp:cNvPr id="0" name=""/>
        <dsp:cNvSpPr/>
      </dsp:nvSpPr>
      <dsp:spPr>
        <a:xfrm>
          <a:off x="446342" y="2244173"/>
          <a:ext cx="762262" cy="7622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FF011E-5592-4682-8A4A-C547B1E545FD}">
      <dsp:nvSpPr>
        <dsp:cNvPr id="0" name=""/>
        <dsp:cNvSpPr/>
      </dsp:nvSpPr>
      <dsp:spPr>
        <a:xfrm>
          <a:off x="1766220" y="1968182"/>
          <a:ext cx="3097864" cy="1314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dirty="0"/>
            <a:t>19. Bear in mind that misbehavior is seldom willful. There is usually a cause, and it may be in you, or may be some other influence outside the student.</a:t>
          </a:r>
        </a:p>
      </dsp:txBody>
      <dsp:txXfrm>
        <a:off x="1766220" y="1968182"/>
        <a:ext cx="3097864" cy="1314245"/>
      </dsp:txXfrm>
    </dsp:sp>
    <dsp:sp modelId="{4D983321-4ABB-45BA-90E2-B90CB386F080}">
      <dsp:nvSpPr>
        <dsp:cNvPr id="0" name=""/>
        <dsp:cNvSpPr/>
      </dsp:nvSpPr>
      <dsp:spPr>
        <a:xfrm>
          <a:off x="5403864" y="1968182"/>
          <a:ext cx="1314245" cy="131424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301167-2421-43EC-96E7-14161355C785}">
      <dsp:nvSpPr>
        <dsp:cNvPr id="0" name=""/>
        <dsp:cNvSpPr/>
      </dsp:nvSpPr>
      <dsp:spPr>
        <a:xfrm>
          <a:off x="5679856" y="2244173"/>
          <a:ext cx="762262" cy="76226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258DA4-06C3-41A8-9C0D-9C1F4BB10CB9}">
      <dsp:nvSpPr>
        <dsp:cNvPr id="0" name=""/>
        <dsp:cNvSpPr/>
      </dsp:nvSpPr>
      <dsp:spPr>
        <a:xfrm>
          <a:off x="6999734" y="1968182"/>
          <a:ext cx="3097864" cy="1314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dirty="0"/>
            <a:t>20. Listen for suggestions and complaints from the students.</a:t>
          </a:r>
        </a:p>
      </dsp:txBody>
      <dsp:txXfrm>
        <a:off x="6999734" y="1968182"/>
        <a:ext cx="3097864" cy="131424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DFE440-A169-48ED-A8CC-C48F2ADF1849}">
      <dsp:nvSpPr>
        <dsp:cNvPr id="0" name=""/>
        <dsp:cNvSpPr/>
      </dsp:nvSpPr>
      <dsp:spPr>
        <a:xfrm>
          <a:off x="0" y="100045"/>
          <a:ext cx="5816750" cy="265092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baseline="0" dirty="0"/>
            <a:t>21. Follow up with all students who have been disciplined. Be certain that you still have the respect and confidence of the student.</a:t>
          </a:r>
          <a:endParaRPr lang="en-US" sz="2400" kern="1200" dirty="0"/>
        </a:p>
      </dsp:txBody>
      <dsp:txXfrm>
        <a:off x="129408" y="229453"/>
        <a:ext cx="5557934" cy="2392111"/>
      </dsp:txXfrm>
    </dsp:sp>
    <dsp:sp modelId="{2A259983-4570-4ECD-81FD-E6447F493DF1}">
      <dsp:nvSpPr>
        <dsp:cNvPr id="0" name=""/>
        <dsp:cNvSpPr/>
      </dsp:nvSpPr>
      <dsp:spPr>
        <a:xfrm>
          <a:off x="0" y="2820093"/>
          <a:ext cx="5816750" cy="2650927"/>
        </a:xfrm>
        <a:prstGeom prst="roundRect">
          <a:avLst/>
        </a:prstGeom>
        <a:solidFill>
          <a:schemeClr val="accent5">
            <a:hueOff val="1490696"/>
            <a:satOff val="893"/>
            <a:lumOff val="-80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baseline="0" dirty="0"/>
            <a:t>22. Intelligence in handling young people consists of thinking faster that they do. If they can outthink you, you are not using your maturity and the advantage of your experience and education. You should see possibilities before they become results. This is the secret of leadership.</a:t>
          </a:r>
          <a:endParaRPr lang="en-US" sz="2400" kern="1200" dirty="0"/>
        </a:p>
      </dsp:txBody>
      <dsp:txXfrm>
        <a:off x="129408" y="2949501"/>
        <a:ext cx="5557934" cy="239211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508E19-BC88-4D55-9570-6D3BD0487805}">
      <dsp:nvSpPr>
        <dsp:cNvPr id="0" name=""/>
        <dsp:cNvSpPr/>
      </dsp:nvSpPr>
      <dsp:spPr>
        <a:xfrm>
          <a:off x="0" y="905298"/>
          <a:ext cx="5816750" cy="167131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201350-632B-486D-8215-E8E1CB08481C}">
      <dsp:nvSpPr>
        <dsp:cNvPr id="0" name=""/>
        <dsp:cNvSpPr/>
      </dsp:nvSpPr>
      <dsp:spPr>
        <a:xfrm>
          <a:off x="505574" y="1281345"/>
          <a:ext cx="919225" cy="9192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61A7F2-2B17-418E-9F76-5B22C6269917}">
      <dsp:nvSpPr>
        <dsp:cNvPr id="0" name=""/>
        <dsp:cNvSpPr/>
      </dsp:nvSpPr>
      <dsp:spPr>
        <a:xfrm>
          <a:off x="1930374" y="905298"/>
          <a:ext cx="3886375" cy="1671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881" tIns="176881" rIns="176881" bIns="176881" numCol="1" spcCol="1270" anchor="ctr" anchorCtr="0">
          <a:noAutofit/>
        </a:bodyPr>
        <a:lstStyle/>
        <a:p>
          <a:pPr marL="0" lvl="0" indent="0" algn="l" defTabSz="889000">
            <a:lnSpc>
              <a:spcPct val="90000"/>
            </a:lnSpc>
            <a:spcBef>
              <a:spcPct val="0"/>
            </a:spcBef>
            <a:spcAft>
              <a:spcPct val="35000"/>
            </a:spcAft>
            <a:buNone/>
          </a:pPr>
          <a:r>
            <a:rPr lang="en-US" sz="2000" kern="1200" dirty="0"/>
            <a:t>Sign the verification form that you have watched this presentation and that you understand the responsibilities.</a:t>
          </a:r>
        </a:p>
      </dsp:txBody>
      <dsp:txXfrm>
        <a:off x="1930374" y="905298"/>
        <a:ext cx="3886375" cy="1671319"/>
      </dsp:txXfrm>
    </dsp:sp>
    <dsp:sp modelId="{6C7D07CB-BB86-4349-BF59-2F2AF37217FE}">
      <dsp:nvSpPr>
        <dsp:cNvPr id="0" name=""/>
        <dsp:cNvSpPr/>
      </dsp:nvSpPr>
      <dsp:spPr>
        <a:xfrm>
          <a:off x="0" y="2994447"/>
          <a:ext cx="5816750" cy="167131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CAC192-9209-4AF5-B4BC-5ABE59530FEA}">
      <dsp:nvSpPr>
        <dsp:cNvPr id="0" name=""/>
        <dsp:cNvSpPr/>
      </dsp:nvSpPr>
      <dsp:spPr>
        <a:xfrm>
          <a:off x="505574" y="3370494"/>
          <a:ext cx="919225" cy="9192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D048AC-0180-4FC4-8AED-CD69C79C2570}">
      <dsp:nvSpPr>
        <dsp:cNvPr id="0" name=""/>
        <dsp:cNvSpPr/>
      </dsp:nvSpPr>
      <dsp:spPr>
        <a:xfrm>
          <a:off x="1930374" y="2994447"/>
          <a:ext cx="3886375" cy="1671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881" tIns="176881" rIns="176881" bIns="176881" numCol="1" spcCol="1270" anchor="ctr" anchorCtr="0">
          <a:noAutofit/>
        </a:bodyPr>
        <a:lstStyle/>
        <a:p>
          <a:pPr marL="0" lvl="0" indent="0" algn="l" defTabSz="889000">
            <a:lnSpc>
              <a:spcPct val="90000"/>
            </a:lnSpc>
            <a:spcBef>
              <a:spcPct val="0"/>
            </a:spcBef>
            <a:spcAft>
              <a:spcPct val="35000"/>
            </a:spcAft>
            <a:buNone/>
          </a:pPr>
          <a:r>
            <a:rPr lang="en-US" sz="2000" kern="1200" dirty="0"/>
            <a:t>Fill out the background check form and turn it in to the office.</a:t>
          </a:r>
        </a:p>
      </dsp:txBody>
      <dsp:txXfrm>
        <a:off x="1930374" y="2994447"/>
        <a:ext cx="3886375" cy="16713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92F851-872C-4081-8A0A-F84CE92D5729}">
      <dsp:nvSpPr>
        <dsp:cNvPr id="0" name=""/>
        <dsp:cNvSpPr/>
      </dsp:nvSpPr>
      <dsp:spPr>
        <a:xfrm>
          <a:off x="9609" y="352687"/>
          <a:ext cx="1963430" cy="58902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55155" tIns="155155" rIns="155155" bIns="155155" numCol="1" spcCol="1270" anchor="ctr" anchorCtr="0">
          <a:noAutofit/>
        </a:bodyPr>
        <a:lstStyle/>
        <a:p>
          <a:pPr marL="0" lvl="0" indent="0" algn="ctr" defTabSz="800100">
            <a:lnSpc>
              <a:spcPct val="90000"/>
            </a:lnSpc>
            <a:spcBef>
              <a:spcPct val="0"/>
            </a:spcBef>
            <a:spcAft>
              <a:spcPct val="35000"/>
            </a:spcAft>
            <a:buNone/>
          </a:pPr>
          <a:r>
            <a:rPr lang="en-US" sz="1800" kern="1200" dirty="0"/>
            <a:t>Score</a:t>
          </a:r>
        </a:p>
      </dsp:txBody>
      <dsp:txXfrm>
        <a:off x="9609" y="352687"/>
        <a:ext cx="1963430" cy="589029"/>
      </dsp:txXfrm>
    </dsp:sp>
    <dsp:sp modelId="{A54F5DD1-6B8A-47CA-9269-605CEB3479BA}">
      <dsp:nvSpPr>
        <dsp:cNvPr id="0" name=""/>
        <dsp:cNvSpPr/>
      </dsp:nvSpPr>
      <dsp:spPr>
        <a:xfrm>
          <a:off x="9609" y="941716"/>
          <a:ext cx="1963430" cy="1688520"/>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3943" tIns="193943" rIns="193943" bIns="193943" numCol="1" spcCol="1270" anchor="t" anchorCtr="0">
          <a:noAutofit/>
        </a:bodyPr>
        <a:lstStyle/>
        <a:p>
          <a:pPr marL="0" lvl="0" indent="0" algn="l" defTabSz="622300">
            <a:lnSpc>
              <a:spcPct val="90000"/>
            </a:lnSpc>
            <a:spcBef>
              <a:spcPct val="0"/>
            </a:spcBef>
            <a:spcAft>
              <a:spcPct val="35000"/>
            </a:spcAft>
            <a:buNone/>
          </a:pPr>
          <a:r>
            <a:rPr lang="en-US" sz="1400" kern="1200" dirty="0"/>
            <a:t>Score completed handouts as designated by the teacher. Learn teacher techniques for marking children’s work.</a:t>
          </a:r>
        </a:p>
      </dsp:txBody>
      <dsp:txXfrm>
        <a:off x="9609" y="941716"/>
        <a:ext cx="1963430" cy="1688520"/>
      </dsp:txXfrm>
    </dsp:sp>
    <dsp:sp modelId="{F0BDBD3E-03D4-4F79-A310-34A7C07EA9E2}">
      <dsp:nvSpPr>
        <dsp:cNvPr id="0" name=""/>
        <dsp:cNvSpPr/>
      </dsp:nvSpPr>
      <dsp:spPr>
        <a:xfrm>
          <a:off x="2080934" y="352687"/>
          <a:ext cx="1963430" cy="589029"/>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55155" tIns="155155" rIns="155155" bIns="155155" numCol="1" spcCol="1270" anchor="ctr" anchorCtr="0">
          <a:noAutofit/>
        </a:bodyPr>
        <a:lstStyle/>
        <a:p>
          <a:pPr marL="0" lvl="0" indent="0" algn="ctr" defTabSz="800100">
            <a:lnSpc>
              <a:spcPct val="90000"/>
            </a:lnSpc>
            <a:spcBef>
              <a:spcPct val="0"/>
            </a:spcBef>
            <a:spcAft>
              <a:spcPct val="35000"/>
            </a:spcAft>
            <a:buNone/>
          </a:pPr>
          <a:r>
            <a:rPr lang="en-US" sz="1800" kern="1200" dirty="0"/>
            <a:t>Preform</a:t>
          </a:r>
        </a:p>
      </dsp:txBody>
      <dsp:txXfrm>
        <a:off x="2080934" y="352687"/>
        <a:ext cx="1963430" cy="589029"/>
      </dsp:txXfrm>
    </dsp:sp>
    <dsp:sp modelId="{7FA65B91-B293-40AA-9DFD-8560D6BC1328}">
      <dsp:nvSpPr>
        <dsp:cNvPr id="0" name=""/>
        <dsp:cNvSpPr/>
      </dsp:nvSpPr>
      <dsp:spPr>
        <a:xfrm>
          <a:off x="2080934" y="941716"/>
          <a:ext cx="1963430" cy="1688520"/>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3943" tIns="193943" rIns="193943" bIns="193943" numCol="1" spcCol="1270" anchor="t" anchorCtr="0">
          <a:noAutofit/>
        </a:bodyPr>
        <a:lstStyle/>
        <a:p>
          <a:pPr marL="0" lvl="0" indent="0" algn="l" defTabSz="622300">
            <a:lnSpc>
              <a:spcPct val="90000"/>
            </a:lnSpc>
            <a:spcBef>
              <a:spcPct val="0"/>
            </a:spcBef>
            <a:spcAft>
              <a:spcPct val="35000"/>
            </a:spcAft>
            <a:buNone/>
          </a:pPr>
          <a:r>
            <a:rPr lang="en-US" sz="1400" kern="1200" dirty="0"/>
            <a:t>Preform related duties such as hall monitor or playground supervisor.</a:t>
          </a:r>
        </a:p>
      </dsp:txBody>
      <dsp:txXfrm>
        <a:off x="2080934" y="941716"/>
        <a:ext cx="1963430" cy="1688520"/>
      </dsp:txXfrm>
    </dsp:sp>
    <dsp:sp modelId="{E583F42A-E7C4-4F43-8BB2-E064D7ED5466}">
      <dsp:nvSpPr>
        <dsp:cNvPr id="0" name=""/>
        <dsp:cNvSpPr/>
      </dsp:nvSpPr>
      <dsp:spPr>
        <a:xfrm>
          <a:off x="4152259" y="352687"/>
          <a:ext cx="1963430" cy="589029"/>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55155" tIns="155155" rIns="155155" bIns="155155" numCol="1" spcCol="1270" anchor="ctr" anchorCtr="0">
          <a:noAutofit/>
        </a:bodyPr>
        <a:lstStyle/>
        <a:p>
          <a:pPr marL="0" lvl="0" indent="0" algn="ctr" defTabSz="800100">
            <a:lnSpc>
              <a:spcPct val="90000"/>
            </a:lnSpc>
            <a:spcBef>
              <a:spcPct val="0"/>
            </a:spcBef>
            <a:spcAft>
              <a:spcPct val="35000"/>
            </a:spcAft>
            <a:buNone/>
          </a:pPr>
          <a:r>
            <a:rPr lang="en-US" sz="1800" kern="1200" dirty="0"/>
            <a:t>Communicate in</a:t>
          </a:r>
        </a:p>
      </dsp:txBody>
      <dsp:txXfrm>
        <a:off x="4152259" y="352687"/>
        <a:ext cx="1963430" cy="589029"/>
      </dsp:txXfrm>
    </dsp:sp>
    <dsp:sp modelId="{4066C254-7EB8-4D74-B5F6-EAD1503244D1}">
      <dsp:nvSpPr>
        <dsp:cNvPr id="0" name=""/>
        <dsp:cNvSpPr/>
      </dsp:nvSpPr>
      <dsp:spPr>
        <a:xfrm>
          <a:off x="4152259" y="941716"/>
          <a:ext cx="1963430" cy="1688520"/>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3943" tIns="193943" rIns="193943" bIns="193943" numCol="1" spcCol="1270" anchor="t" anchorCtr="0">
          <a:noAutofit/>
        </a:bodyPr>
        <a:lstStyle/>
        <a:p>
          <a:pPr marL="0" lvl="0" indent="0" algn="l" defTabSz="622300">
            <a:lnSpc>
              <a:spcPct val="90000"/>
            </a:lnSpc>
            <a:spcBef>
              <a:spcPct val="0"/>
            </a:spcBef>
            <a:spcAft>
              <a:spcPct val="35000"/>
            </a:spcAft>
            <a:buNone/>
          </a:pPr>
          <a:r>
            <a:rPr lang="en-US" sz="1400" kern="1200" dirty="0"/>
            <a:t>Communicate in writing or orally with the teacher about student behavior or performance which are of concern.</a:t>
          </a:r>
        </a:p>
      </dsp:txBody>
      <dsp:txXfrm>
        <a:off x="4152259" y="941716"/>
        <a:ext cx="1963430" cy="1688520"/>
      </dsp:txXfrm>
    </dsp:sp>
    <dsp:sp modelId="{6C465AAD-CD79-4C9E-A3ED-65E414D89575}">
      <dsp:nvSpPr>
        <dsp:cNvPr id="0" name=""/>
        <dsp:cNvSpPr/>
      </dsp:nvSpPr>
      <dsp:spPr>
        <a:xfrm>
          <a:off x="6223584" y="352687"/>
          <a:ext cx="1963430" cy="589029"/>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55155" tIns="155155" rIns="155155" bIns="155155" numCol="1" spcCol="1270" anchor="ctr" anchorCtr="0">
          <a:noAutofit/>
        </a:bodyPr>
        <a:lstStyle/>
        <a:p>
          <a:pPr marL="0" lvl="0" indent="0" algn="ctr" defTabSz="800100">
            <a:lnSpc>
              <a:spcPct val="90000"/>
            </a:lnSpc>
            <a:spcBef>
              <a:spcPct val="0"/>
            </a:spcBef>
            <a:spcAft>
              <a:spcPct val="35000"/>
            </a:spcAft>
            <a:buNone/>
          </a:pPr>
          <a:r>
            <a:rPr lang="en-US" sz="1800" kern="1200" dirty="0"/>
            <a:t>Notify</a:t>
          </a:r>
        </a:p>
      </dsp:txBody>
      <dsp:txXfrm>
        <a:off x="6223584" y="352687"/>
        <a:ext cx="1963430" cy="589029"/>
      </dsp:txXfrm>
    </dsp:sp>
    <dsp:sp modelId="{294098E6-069E-4BFC-81FC-A4900B6C4A11}">
      <dsp:nvSpPr>
        <dsp:cNvPr id="0" name=""/>
        <dsp:cNvSpPr/>
      </dsp:nvSpPr>
      <dsp:spPr>
        <a:xfrm>
          <a:off x="6223584" y="941716"/>
          <a:ext cx="1963430" cy="1688520"/>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3943" tIns="193943" rIns="193943" bIns="193943" numCol="1" spcCol="1270" anchor="t" anchorCtr="0">
          <a:noAutofit/>
        </a:bodyPr>
        <a:lstStyle/>
        <a:p>
          <a:pPr marL="0" lvl="0" indent="0" algn="l" defTabSz="622300">
            <a:lnSpc>
              <a:spcPct val="90000"/>
            </a:lnSpc>
            <a:spcBef>
              <a:spcPct val="0"/>
            </a:spcBef>
            <a:spcAft>
              <a:spcPct val="35000"/>
            </a:spcAft>
            <a:buNone/>
          </a:pPr>
          <a:r>
            <a:rPr lang="en-US" sz="1400" kern="1200" dirty="0"/>
            <a:t>Notify the office of any day you may be absent or late in as timely a manner as is possible.</a:t>
          </a:r>
        </a:p>
      </dsp:txBody>
      <dsp:txXfrm>
        <a:off x="6223584" y="941716"/>
        <a:ext cx="1963430" cy="1688520"/>
      </dsp:txXfrm>
    </dsp:sp>
    <dsp:sp modelId="{6D93488E-C628-4DE0-8FEA-96AAE02F7B28}">
      <dsp:nvSpPr>
        <dsp:cNvPr id="0" name=""/>
        <dsp:cNvSpPr/>
      </dsp:nvSpPr>
      <dsp:spPr>
        <a:xfrm>
          <a:off x="8294909" y="352687"/>
          <a:ext cx="1963430" cy="589029"/>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55155" tIns="155155" rIns="155155" bIns="155155" numCol="1" spcCol="1270" anchor="ctr" anchorCtr="0">
          <a:noAutofit/>
        </a:bodyPr>
        <a:lstStyle/>
        <a:p>
          <a:pPr marL="0" lvl="0" indent="0" algn="ctr" defTabSz="800100">
            <a:lnSpc>
              <a:spcPct val="90000"/>
            </a:lnSpc>
            <a:spcBef>
              <a:spcPct val="0"/>
            </a:spcBef>
            <a:spcAft>
              <a:spcPct val="35000"/>
            </a:spcAft>
            <a:buNone/>
          </a:pPr>
          <a:r>
            <a:rPr lang="en-US" sz="1800" kern="1200" dirty="0"/>
            <a:t>Demonstrate by</a:t>
          </a:r>
        </a:p>
      </dsp:txBody>
      <dsp:txXfrm>
        <a:off x="8294909" y="352687"/>
        <a:ext cx="1963430" cy="589029"/>
      </dsp:txXfrm>
    </dsp:sp>
    <dsp:sp modelId="{11331FC7-E874-4C57-BBCF-AD31702FEC36}">
      <dsp:nvSpPr>
        <dsp:cNvPr id="0" name=""/>
        <dsp:cNvSpPr/>
      </dsp:nvSpPr>
      <dsp:spPr>
        <a:xfrm>
          <a:off x="8294909" y="941716"/>
          <a:ext cx="1963430" cy="1688520"/>
        </a:xfrm>
        <a:prstGeom prst="rect">
          <a:avLst/>
        </a:prstGeom>
        <a:solidFill>
          <a:schemeClr val="accent6">
            <a:tint val="40000"/>
            <a:alpha val="90000"/>
            <a:hueOff val="0"/>
            <a:satOff val="0"/>
            <a:lumOff val="0"/>
            <a:alphaOff val="0"/>
          </a:schemeClr>
        </a:solidFill>
        <a:ln w="6350" cap="flat" cmpd="sng" algn="ctr">
          <a:solidFill>
            <a:schemeClr val="accent6">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3943" tIns="193943" rIns="193943" bIns="193943" numCol="1" spcCol="1270" anchor="t" anchorCtr="0">
          <a:noAutofit/>
        </a:bodyPr>
        <a:lstStyle/>
        <a:p>
          <a:pPr marL="0" lvl="0" indent="0" algn="l" defTabSz="622300">
            <a:lnSpc>
              <a:spcPct val="90000"/>
            </a:lnSpc>
            <a:spcBef>
              <a:spcPct val="0"/>
            </a:spcBef>
            <a:spcAft>
              <a:spcPct val="35000"/>
            </a:spcAft>
            <a:buNone/>
          </a:pPr>
          <a:r>
            <a:rPr lang="en-US" sz="1400" kern="1200" dirty="0"/>
            <a:t>Demonstrate by actions and attitudes a genuine interest in and concern of students.</a:t>
          </a:r>
        </a:p>
      </dsp:txBody>
      <dsp:txXfrm>
        <a:off x="8294909" y="941716"/>
        <a:ext cx="1963430" cy="16885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6EF1F2-205A-4CED-B5AE-3B31FD3EFEC9}">
      <dsp:nvSpPr>
        <dsp:cNvPr id="0" name=""/>
        <dsp:cNvSpPr/>
      </dsp:nvSpPr>
      <dsp:spPr>
        <a:xfrm>
          <a:off x="1030535" y="619327"/>
          <a:ext cx="929080" cy="9290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DC2DF37-3BD2-4AFA-BD88-270CE750186D}">
      <dsp:nvSpPr>
        <dsp:cNvPr id="0" name=""/>
        <dsp:cNvSpPr/>
      </dsp:nvSpPr>
      <dsp:spPr>
        <a:xfrm>
          <a:off x="462764" y="1867586"/>
          <a:ext cx="2064623"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dirty="0"/>
            <a:t>Arrive promptly for scheduled volunteer duties.</a:t>
          </a:r>
        </a:p>
      </dsp:txBody>
      <dsp:txXfrm>
        <a:off x="462764" y="1867586"/>
        <a:ext cx="2064623" cy="877500"/>
      </dsp:txXfrm>
    </dsp:sp>
    <dsp:sp modelId="{0213D19C-7E40-441F-9DBC-5ED4D66AFE4B}">
      <dsp:nvSpPr>
        <dsp:cNvPr id="0" name=""/>
        <dsp:cNvSpPr/>
      </dsp:nvSpPr>
      <dsp:spPr>
        <a:xfrm>
          <a:off x="3456468" y="619327"/>
          <a:ext cx="929080" cy="9290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A20910-218C-4C77-9FE4-18410FFEA60D}">
      <dsp:nvSpPr>
        <dsp:cNvPr id="0" name=""/>
        <dsp:cNvSpPr/>
      </dsp:nvSpPr>
      <dsp:spPr>
        <a:xfrm>
          <a:off x="2888697" y="1867586"/>
          <a:ext cx="2064623"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dirty="0"/>
            <a:t>Sign in on Check In sheet in the office.</a:t>
          </a:r>
        </a:p>
      </dsp:txBody>
      <dsp:txXfrm>
        <a:off x="2888697" y="1867586"/>
        <a:ext cx="2064623" cy="877500"/>
      </dsp:txXfrm>
    </dsp:sp>
    <dsp:sp modelId="{9FB84959-DC97-4652-8146-164EA7DA8B4E}">
      <dsp:nvSpPr>
        <dsp:cNvPr id="0" name=""/>
        <dsp:cNvSpPr/>
      </dsp:nvSpPr>
      <dsp:spPr>
        <a:xfrm>
          <a:off x="5882400" y="619327"/>
          <a:ext cx="929080" cy="9290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7B9E3F-67E0-46F2-A2D3-1E8F710E3F92}">
      <dsp:nvSpPr>
        <dsp:cNvPr id="0" name=""/>
        <dsp:cNvSpPr/>
      </dsp:nvSpPr>
      <dsp:spPr>
        <a:xfrm>
          <a:off x="5314629" y="1867586"/>
          <a:ext cx="2064623"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dirty="0"/>
            <a:t>Help ensure the safety of all students by addressing anyone on campus you are unfamiliar with. </a:t>
          </a:r>
          <a:r>
            <a:rPr lang="en-US" sz="1100" b="1" u="sng" kern="1200" dirty="0"/>
            <a:t>This is a closed campus</a:t>
          </a:r>
          <a:r>
            <a:rPr lang="en-US" sz="1100" kern="1200" dirty="0"/>
            <a:t>.</a:t>
          </a:r>
        </a:p>
      </dsp:txBody>
      <dsp:txXfrm>
        <a:off x="5314629" y="1867586"/>
        <a:ext cx="2064623" cy="877500"/>
      </dsp:txXfrm>
    </dsp:sp>
    <dsp:sp modelId="{04563673-B074-4E9D-8650-A85D1645AEA8}">
      <dsp:nvSpPr>
        <dsp:cNvPr id="0" name=""/>
        <dsp:cNvSpPr/>
      </dsp:nvSpPr>
      <dsp:spPr>
        <a:xfrm>
          <a:off x="8308333" y="619327"/>
          <a:ext cx="929080" cy="92908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9C2006-19B1-4293-8532-CE47992F6C53}">
      <dsp:nvSpPr>
        <dsp:cNvPr id="0" name=""/>
        <dsp:cNvSpPr/>
      </dsp:nvSpPr>
      <dsp:spPr>
        <a:xfrm>
          <a:off x="7740562" y="1867586"/>
          <a:ext cx="2064623"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dirty="0"/>
            <a:t>Perform assigned duties as prescribed by the teacher. Leave notes about work completed or not, as well as any information that may be helpful to the teacher.</a:t>
          </a:r>
        </a:p>
      </dsp:txBody>
      <dsp:txXfrm>
        <a:off x="7740562" y="1867586"/>
        <a:ext cx="2064623" cy="8775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D53DED-0B38-4B04-95E1-288DDD5555F1}">
      <dsp:nvSpPr>
        <dsp:cNvPr id="0" name=""/>
        <dsp:cNvSpPr/>
      </dsp:nvSpPr>
      <dsp:spPr>
        <a:xfrm>
          <a:off x="1163349" y="1740"/>
          <a:ext cx="4653400" cy="178448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289" tIns="453258" rIns="90289" bIns="453258" numCol="1" spcCol="1270" anchor="ctr" anchorCtr="0">
          <a:noAutofit/>
        </a:bodyPr>
        <a:lstStyle/>
        <a:p>
          <a:pPr marL="0" lvl="0" indent="0" algn="l" defTabSz="711200">
            <a:lnSpc>
              <a:spcPct val="90000"/>
            </a:lnSpc>
            <a:spcBef>
              <a:spcPct val="0"/>
            </a:spcBef>
            <a:spcAft>
              <a:spcPct val="35000"/>
            </a:spcAft>
            <a:buNone/>
          </a:pPr>
          <a:r>
            <a:rPr lang="en-US" sz="1600" kern="1200" dirty="0"/>
            <a:t>Interact with students in a friendly manner.</a:t>
          </a:r>
        </a:p>
      </dsp:txBody>
      <dsp:txXfrm>
        <a:off x="1163349" y="1740"/>
        <a:ext cx="4653400" cy="1784482"/>
      </dsp:txXfrm>
    </dsp:sp>
    <dsp:sp modelId="{D092ACA4-BFCE-4F2F-BF72-6C9FC5EF3E77}">
      <dsp:nvSpPr>
        <dsp:cNvPr id="0" name=""/>
        <dsp:cNvSpPr/>
      </dsp:nvSpPr>
      <dsp:spPr>
        <a:xfrm>
          <a:off x="0" y="1740"/>
          <a:ext cx="1163350" cy="1784482"/>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561" tIns="176267" rIns="61561" bIns="176267" numCol="1" spcCol="1270" anchor="ctr" anchorCtr="0">
          <a:noAutofit/>
        </a:bodyPr>
        <a:lstStyle/>
        <a:p>
          <a:pPr marL="0" lvl="0" indent="0" algn="ctr" defTabSz="844550">
            <a:lnSpc>
              <a:spcPct val="90000"/>
            </a:lnSpc>
            <a:spcBef>
              <a:spcPct val="0"/>
            </a:spcBef>
            <a:spcAft>
              <a:spcPct val="35000"/>
            </a:spcAft>
            <a:buNone/>
          </a:pPr>
          <a:r>
            <a:rPr lang="en-US" sz="1900" kern="1200" dirty="0"/>
            <a:t>Interact</a:t>
          </a:r>
        </a:p>
      </dsp:txBody>
      <dsp:txXfrm>
        <a:off x="0" y="1740"/>
        <a:ext cx="1163350" cy="1784482"/>
      </dsp:txXfrm>
    </dsp:sp>
    <dsp:sp modelId="{A7D3E465-562B-4212-9204-8C3899D299D4}">
      <dsp:nvSpPr>
        <dsp:cNvPr id="0" name=""/>
        <dsp:cNvSpPr/>
      </dsp:nvSpPr>
      <dsp:spPr>
        <a:xfrm>
          <a:off x="1163350" y="1893291"/>
          <a:ext cx="4653400" cy="178448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289" tIns="453258" rIns="90289" bIns="453258" numCol="1" spcCol="1270" anchor="ctr" anchorCtr="0">
          <a:noAutofit/>
        </a:bodyPr>
        <a:lstStyle/>
        <a:p>
          <a:pPr marL="0" lvl="0" indent="0" algn="l" defTabSz="711200">
            <a:lnSpc>
              <a:spcPct val="90000"/>
            </a:lnSpc>
            <a:spcBef>
              <a:spcPct val="0"/>
            </a:spcBef>
            <a:spcAft>
              <a:spcPct val="35000"/>
            </a:spcAft>
            <a:buNone/>
          </a:pPr>
          <a:r>
            <a:rPr lang="en-US" sz="1600" kern="1200" dirty="0"/>
            <a:t>Supervise students in the hall and maintain an appropriate noise level conducive to learning for others.</a:t>
          </a:r>
        </a:p>
      </dsp:txBody>
      <dsp:txXfrm>
        <a:off x="1163350" y="1893291"/>
        <a:ext cx="4653400" cy="1784482"/>
      </dsp:txXfrm>
    </dsp:sp>
    <dsp:sp modelId="{51CCD3E3-2EDB-46B6-9F46-F9CE66508BB7}">
      <dsp:nvSpPr>
        <dsp:cNvPr id="0" name=""/>
        <dsp:cNvSpPr/>
      </dsp:nvSpPr>
      <dsp:spPr>
        <a:xfrm>
          <a:off x="0" y="1893291"/>
          <a:ext cx="1163350" cy="1784482"/>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561" tIns="176267" rIns="61561" bIns="176267" numCol="1" spcCol="1270" anchor="ctr" anchorCtr="0">
          <a:noAutofit/>
        </a:bodyPr>
        <a:lstStyle/>
        <a:p>
          <a:pPr marL="0" lvl="0" indent="0" algn="ctr" defTabSz="844550">
            <a:lnSpc>
              <a:spcPct val="90000"/>
            </a:lnSpc>
            <a:spcBef>
              <a:spcPct val="0"/>
            </a:spcBef>
            <a:spcAft>
              <a:spcPct val="35000"/>
            </a:spcAft>
            <a:buNone/>
          </a:pPr>
          <a:r>
            <a:rPr lang="en-US" sz="1900" kern="1200" dirty="0"/>
            <a:t>Supervise</a:t>
          </a:r>
        </a:p>
      </dsp:txBody>
      <dsp:txXfrm>
        <a:off x="0" y="1893291"/>
        <a:ext cx="1163350" cy="1784482"/>
      </dsp:txXfrm>
    </dsp:sp>
    <dsp:sp modelId="{C45710BA-C6FA-4955-9AED-D98B36F8B852}">
      <dsp:nvSpPr>
        <dsp:cNvPr id="0" name=""/>
        <dsp:cNvSpPr/>
      </dsp:nvSpPr>
      <dsp:spPr>
        <a:xfrm>
          <a:off x="1163350" y="3784842"/>
          <a:ext cx="4653400" cy="178448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289" tIns="453258" rIns="90289" bIns="453258" numCol="1" spcCol="1270" anchor="ctr" anchorCtr="0">
          <a:noAutofit/>
        </a:bodyPr>
        <a:lstStyle/>
        <a:p>
          <a:pPr marL="0" lvl="0" indent="0" algn="l" defTabSz="711200">
            <a:lnSpc>
              <a:spcPct val="90000"/>
            </a:lnSpc>
            <a:spcBef>
              <a:spcPct val="0"/>
            </a:spcBef>
            <a:spcAft>
              <a:spcPct val="35000"/>
            </a:spcAft>
            <a:buNone/>
          </a:pPr>
          <a:r>
            <a:rPr lang="en-US" sz="1600" kern="1200" dirty="0"/>
            <a:t>Report disciplinary problems to the teacher.</a:t>
          </a:r>
        </a:p>
      </dsp:txBody>
      <dsp:txXfrm>
        <a:off x="1163350" y="3784842"/>
        <a:ext cx="4653400" cy="1784482"/>
      </dsp:txXfrm>
    </dsp:sp>
    <dsp:sp modelId="{40A32F75-9078-4419-8C55-B1DA508FC94D}">
      <dsp:nvSpPr>
        <dsp:cNvPr id="0" name=""/>
        <dsp:cNvSpPr/>
      </dsp:nvSpPr>
      <dsp:spPr>
        <a:xfrm>
          <a:off x="0" y="3784842"/>
          <a:ext cx="1163350" cy="1784482"/>
        </a:xfrm>
        <a:prstGeom prst="re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561" tIns="176267" rIns="61561" bIns="176267" numCol="1" spcCol="1270" anchor="ctr" anchorCtr="0">
          <a:noAutofit/>
        </a:bodyPr>
        <a:lstStyle/>
        <a:p>
          <a:pPr marL="0" lvl="0" indent="0" algn="ctr" defTabSz="844550">
            <a:lnSpc>
              <a:spcPct val="90000"/>
            </a:lnSpc>
            <a:spcBef>
              <a:spcPct val="0"/>
            </a:spcBef>
            <a:spcAft>
              <a:spcPct val="35000"/>
            </a:spcAft>
            <a:buNone/>
          </a:pPr>
          <a:r>
            <a:rPr lang="en-US" sz="1900" kern="1200" dirty="0"/>
            <a:t>Report</a:t>
          </a:r>
        </a:p>
      </dsp:txBody>
      <dsp:txXfrm>
        <a:off x="0" y="3784842"/>
        <a:ext cx="1163350" cy="17844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A594AE-9FDA-43B6-A32E-08F22D6E8F07}">
      <dsp:nvSpPr>
        <dsp:cNvPr id="0" name=""/>
        <dsp:cNvSpPr/>
      </dsp:nvSpPr>
      <dsp:spPr>
        <a:xfrm>
          <a:off x="0" y="96909"/>
          <a:ext cx="5816750" cy="174249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baseline="0" dirty="0"/>
            <a:t>Student Relations:</a:t>
          </a:r>
          <a:endParaRPr lang="en-US" sz="2600" kern="1200" dirty="0"/>
        </a:p>
      </dsp:txBody>
      <dsp:txXfrm>
        <a:off x="85062" y="181971"/>
        <a:ext cx="5646626" cy="1572371"/>
      </dsp:txXfrm>
    </dsp:sp>
    <dsp:sp modelId="{A9B5F3B7-C086-4E0B-BF7E-BD7FF31679F2}">
      <dsp:nvSpPr>
        <dsp:cNvPr id="0" name=""/>
        <dsp:cNvSpPr/>
      </dsp:nvSpPr>
      <dsp:spPr>
        <a:xfrm>
          <a:off x="0" y="1914285"/>
          <a:ext cx="5816750" cy="1742495"/>
        </a:xfrm>
        <a:prstGeom prst="roundRect">
          <a:avLst/>
        </a:prstGeom>
        <a:solidFill>
          <a:schemeClr val="accent2">
            <a:hueOff val="1498667"/>
            <a:satOff val="4543"/>
            <a:lumOff val="5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baseline="0" dirty="0"/>
            <a:t>a. Student focused-The school exists to meet the educational needs of the students. Extend love, care and understanding to each individual.</a:t>
          </a:r>
          <a:endParaRPr lang="en-US" sz="2600" kern="1200" dirty="0"/>
        </a:p>
      </dsp:txBody>
      <dsp:txXfrm>
        <a:off x="85062" y="1999347"/>
        <a:ext cx="5646626" cy="1572371"/>
      </dsp:txXfrm>
    </dsp:sp>
    <dsp:sp modelId="{1A3FA449-BA90-4B0A-9120-39EBCBA2DE26}">
      <dsp:nvSpPr>
        <dsp:cNvPr id="0" name=""/>
        <dsp:cNvSpPr/>
      </dsp:nvSpPr>
      <dsp:spPr>
        <a:xfrm>
          <a:off x="0" y="3731660"/>
          <a:ext cx="5816750" cy="1742495"/>
        </a:xfrm>
        <a:prstGeom prst="roundRect">
          <a:avLst/>
        </a:prstGeom>
        <a:solidFill>
          <a:schemeClr val="accent2">
            <a:hueOff val="2997335"/>
            <a:satOff val="9086"/>
            <a:lumOff val="11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baseline="0" dirty="0"/>
            <a:t>b. Set a good example for students. You are the “living curriculum” and an example of Christian character.</a:t>
          </a:r>
          <a:endParaRPr lang="en-US" sz="2600" kern="1200" dirty="0"/>
        </a:p>
      </dsp:txBody>
      <dsp:txXfrm>
        <a:off x="85062" y="3816722"/>
        <a:ext cx="5646626" cy="157237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32C2FE-C352-4BCB-A338-05027B767EB6}">
      <dsp:nvSpPr>
        <dsp:cNvPr id="0" name=""/>
        <dsp:cNvSpPr/>
      </dsp:nvSpPr>
      <dsp:spPr>
        <a:xfrm>
          <a:off x="0" y="23882"/>
          <a:ext cx="5927575" cy="1055193"/>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Follow the teachers prescribed plan.</a:t>
          </a:r>
        </a:p>
      </dsp:txBody>
      <dsp:txXfrm>
        <a:off x="51510" y="75392"/>
        <a:ext cx="5824555" cy="952173"/>
      </dsp:txXfrm>
    </dsp:sp>
    <dsp:sp modelId="{0103773A-3866-4BA7-B7EF-4F2A25E35149}">
      <dsp:nvSpPr>
        <dsp:cNvPr id="0" name=""/>
        <dsp:cNvSpPr/>
      </dsp:nvSpPr>
      <dsp:spPr>
        <a:xfrm>
          <a:off x="0" y="1136675"/>
          <a:ext cx="5927575" cy="1055193"/>
        </a:xfrm>
        <a:prstGeom prst="roundRect">
          <a:avLst/>
        </a:prstGeom>
        <a:gradFill rotWithShape="0">
          <a:gsLst>
            <a:gs pos="0">
              <a:schemeClr val="accent2">
                <a:hueOff val="749334"/>
                <a:satOff val="2272"/>
                <a:lumOff val="2794"/>
                <a:alphaOff val="0"/>
                <a:satMod val="103000"/>
                <a:lumMod val="102000"/>
                <a:tint val="94000"/>
              </a:schemeClr>
            </a:gs>
            <a:gs pos="50000">
              <a:schemeClr val="accent2">
                <a:hueOff val="749334"/>
                <a:satOff val="2272"/>
                <a:lumOff val="2794"/>
                <a:alphaOff val="0"/>
                <a:satMod val="110000"/>
                <a:lumMod val="100000"/>
                <a:shade val="100000"/>
              </a:schemeClr>
            </a:gs>
            <a:gs pos="100000">
              <a:schemeClr val="accent2">
                <a:hueOff val="749334"/>
                <a:satOff val="2272"/>
                <a:lumOff val="279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Defer major discipline to the teacher or administrator, but try not to rely on the classroom teacher for every discipline problem.</a:t>
          </a:r>
        </a:p>
      </dsp:txBody>
      <dsp:txXfrm>
        <a:off x="51510" y="1188185"/>
        <a:ext cx="5824555" cy="952173"/>
      </dsp:txXfrm>
    </dsp:sp>
    <dsp:sp modelId="{35FB50F7-8F63-4692-93E5-94466DB7A02E}">
      <dsp:nvSpPr>
        <dsp:cNvPr id="0" name=""/>
        <dsp:cNvSpPr/>
      </dsp:nvSpPr>
      <dsp:spPr>
        <a:xfrm>
          <a:off x="0" y="2249469"/>
          <a:ext cx="5927575" cy="1055193"/>
        </a:xfrm>
        <a:prstGeom prst="roundRect">
          <a:avLst/>
        </a:prstGeom>
        <a:gradFill rotWithShape="0">
          <a:gsLst>
            <a:gs pos="0">
              <a:schemeClr val="accent2">
                <a:hueOff val="1498667"/>
                <a:satOff val="4543"/>
                <a:lumOff val="5588"/>
                <a:alphaOff val="0"/>
                <a:satMod val="103000"/>
                <a:lumMod val="102000"/>
                <a:tint val="94000"/>
              </a:schemeClr>
            </a:gs>
            <a:gs pos="50000">
              <a:schemeClr val="accent2">
                <a:hueOff val="1498667"/>
                <a:satOff val="4543"/>
                <a:lumOff val="5588"/>
                <a:alphaOff val="0"/>
                <a:satMod val="110000"/>
                <a:lumMod val="100000"/>
                <a:shade val="100000"/>
              </a:schemeClr>
            </a:gs>
            <a:gs pos="100000">
              <a:schemeClr val="accent2">
                <a:hueOff val="1498667"/>
                <a:satOff val="4543"/>
                <a:lumOff val="558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Using student’s name when speaking to them helps to gain and maintain their attention and respect.</a:t>
          </a:r>
        </a:p>
      </dsp:txBody>
      <dsp:txXfrm>
        <a:off x="51510" y="2300979"/>
        <a:ext cx="5824555" cy="952173"/>
      </dsp:txXfrm>
    </dsp:sp>
    <dsp:sp modelId="{098A7B92-F326-4CB8-8539-27DFBEB71F91}">
      <dsp:nvSpPr>
        <dsp:cNvPr id="0" name=""/>
        <dsp:cNvSpPr/>
      </dsp:nvSpPr>
      <dsp:spPr>
        <a:xfrm>
          <a:off x="0" y="3362263"/>
          <a:ext cx="5927575" cy="1055193"/>
        </a:xfrm>
        <a:prstGeom prst="roundRect">
          <a:avLst/>
        </a:prstGeom>
        <a:gradFill rotWithShape="0">
          <a:gsLst>
            <a:gs pos="0">
              <a:schemeClr val="accent2">
                <a:hueOff val="2248001"/>
                <a:satOff val="6815"/>
                <a:lumOff val="8382"/>
                <a:alphaOff val="0"/>
                <a:satMod val="103000"/>
                <a:lumMod val="102000"/>
                <a:tint val="94000"/>
              </a:schemeClr>
            </a:gs>
            <a:gs pos="50000">
              <a:schemeClr val="accent2">
                <a:hueOff val="2248001"/>
                <a:satOff val="6815"/>
                <a:lumOff val="8382"/>
                <a:alphaOff val="0"/>
                <a:satMod val="110000"/>
                <a:lumMod val="100000"/>
                <a:shade val="100000"/>
              </a:schemeClr>
            </a:gs>
            <a:gs pos="100000">
              <a:schemeClr val="accent2">
                <a:hueOff val="2248001"/>
                <a:satOff val="6815"/>
                <a:lumOff val="838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Sarcasm, screaming, and ridicule have no place in a Christian school, and are an ineffective means of classroom management.</a:t>
          </a:r>
        </a:p>
      </dsp:txBody>
      <dsp:txXfrm>
        <a:off x="51510" y="3413773"/>
        <a:ext cx="5824555" cy="952173"/>
      </dsp:txXfrm>
    </dsp:sp>
    <dsp:sp modelId="{9C570523-F164-43D2-BD64-74FEE730559C}">
      <dsp:nvSpPr>
        <dsp:cNvPr id="0" name=""/>
        <dsp:cNvSpPr/>
      </dsp:nvSpPr>
      <dsp:spPr>
        <a:xfrm>
          <a:off x="0" y="4475057"/>
          <a:ext cx="5927575" cy="1055193"/>
        </a:xfrm>
        <a:prstGeom prst="roundRect">
          <a:avLst/>
        </a:prstGeom>
        <a:gradFill rotWithShape="0">
          <a:gsLst>
            <a:gs pos="0">
              <a:schemeClr val="accent2">
                <a:hueOff val="2997335"/>
                <a:satOff val="9086"/>
                <a:lumOff val="11176"/>
                <a:alphaOff val="0"/>
                <a:satMod val="103000"/>
                <a:lumMod val="102000"/>
                <a:tint val="94000"/>
              </a:schemeClr>
            </a:gs>
            <a:gs pos="50000">
              <a:schemeClr val="accent2">
                <a:hueOff val="2997335"/>
                <a:satOff val="9086"/>
                <a:lumOff val="11176"/>
                <a:alphaOff val="0"/>
                <a:satMod val="110000"/>
                <a:lumMod val="100000"/>
                <a:shade val="100000"/>
              </a:schemeClr>
            </a:gs>
            <a:gs pos="100000">
              <a:schemeClr val="accent2">
                <a:hueOff val="2997335"/>
                <a:satOff val="9086"/>
                <a:lumOff val="1117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Help students “keep face” whenever possible. Do not discipline a students in front of others unless it is truly unavoidable.</a:t>
          </a:r>
        </a:p>
      </dsp:txBody>
      <dsp:txXfrm>
        <a:off x="51510" y="4526567"/>
        <a:ext cx="5824555" cy="95217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8E3139-C575-40FA-BCCD-7313DF495F88}">
      <dsp:nvSpPr>
        <dsp:cNvPr id="0" name=""/>
        <dsp:cNvSpPr/>
      </dsp:nvSpPr>
      <dsp:spPr>
        <a:xfrm>
          <a:off x="0" y="29366"/>
          <a:ext cx="5927575" cy="10530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baseline="0" dirty="0"/>
            <a:t>6. Disciplining a whole group for the action of a few is disastrous.</a:t>
          </a:r>
          <a:endParaRPr lang="en-US" sz="2000" kern="1200" dirty="0"/>
        </a:p>
      </dsp:txBody>
      <dsp:txXfrm>
        <a:off x="51403" y="80769"/>
        <a:ext cx="5824769" cy="950194"/>
      </dsp:txXfrm>
    </dsp:sp>
    <dsp:sp modelId="{EFFDB80D-A818-4767-B165-70606379403C}">
      <dsp:nvSpPr>
        <dsp:cNvPr id="0" name=""/>
        <dsp:cNvSpPr/>
      </dsp:nvSpPr>
      <dsp:spPr>
        <a:xfrm>
          <a:off x="0" y="1139966"/>
          <a:ext cx="5927575" cy="1053000"/>
        </a:xfrm>
        <a:prstGeom prst="roundRect">
          <a:avLst/>
        </a:prstGeom>
        <a:gradFill rotWithShape="0">
          <a:gsLst>
            <a:gs pos="0">
              <a:schemeClr val="accent2">
                <a:hueOff val="749334"/>
                <a:satOff val="2272"/>
                <a:lumOff val="2794"/>
                <a:alphaOff val="0"/>
                <a:satMod val="103000"/>
                <a:lumMod val="102000"/>
                <a:tint val="94000"/>
              </a:schemeClr>
            </a:gs>
            <a:gs pos="50000">
              <a:schemeClr val="accent2">
                <a:hueOff val="749334"/>
                <a:satOff val="2272"/>
                <a:lumOff val="2794"/>
                <a:alphaOff val="0"/>
                <a:satMod val="110000"/>
                <a:lumMod val="100000"/>
                <a:shade val="100000"/>
              </a:schemeClr>
            </a:gs>
            <a:gs pos="100000">
              <a:schemeClr val="accent2">
                <a:hueOff val="749334"/>
                <a:satOff val="2272"/>
                <a:lumOff val="279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baseline="0" dirty="0"/>
            <a:t>7. Isolating disruptive students away from you group can be effective if they are not otherwise responding to your corrections. (Time Out!)</a:t>
          </a:r>
          <a:endParaRPr lang="en-US" sz="2000" kern="1200" dirty="0"/>
        </a:p>
      </dsp:txBody>
      <dsp:txXfrm>
        <a:off x="51403" y="1191369"/>
        <a:ext cx="5824769" cy="950194"/>
      </dsp:txXfrm>
    </dsp:sp>
    <dsp:sp modelId="{BF1C94F6-69B2-491E-980E-F119A9E41E01}">
      <dsp:nvSpPr>
        <dsp:cNvPr id="0" name=""/>
        <dsp:cNvSpPr/>
      </dsp:nvSpPr>
      <dsp:spPr>
        <a:xfrm>
          <a:off x="0" y="2250566"/>
          <a:ext cx="5927575" cy="1053000"/>
        </a:xfrm>
        <a:prstGeom prst="roundRect">
          <a:avLst/>
        </a:prstGeom>
        <a:gradFill rotWithShape="0">
          <a:gsLst>
            <a:gs pos="0">
              <a:schemeClr val="accent2">
                <a:hueOff val="1498667"/>
                <a:satOff val="4543"/>
                <a:lumOff val="5588"/>
                <a:alphaOff val="0"/>
                <a:satMod val="103000"/>
                <a:lumMod val="102000"/>
                <a:tint val="94000"/>
              </a:schemeClr>
            </a:gs>
            <a:gs pos="50000">
              <a:schemeClr val="accent2">
                <a:hueOff val="1498667"/>
                <a:satOff val="4543"/>
                <a:lumOff val="5588"/>
                <a:alphaOff val="0"/>
                <a:satMod val="110000"/>
                <a:lumMod val="100000"/>
                <a:shade val="100000"/>
              </a:schemeClr>
            </a:gs>
            <a:gs pos="100000">
              <a:schemeClr val="accent2">
                <a:hueOff val="1498667"/>
                <a:satOff val="4543"/>
                <a:lumOff val="558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baseline="0" dirty="0"/>
            <a:t>8. Seek advice from your supervising teacher whenever needed.</a:t>
          </a:r>
          <a:endParaRPr lang="en-US" sz="2000" kern="1200" dirty="0"/>
        </a:p>
      </dsp:txBody>
      <dsp:txXfrm>
        <a:off x="51403" y="2301969"/>
        <a:ext cx="5824769" cy="950194"/>
      </dsp:txXfrm>
    </dsp:sp>
    <dsp:sp modelId="{B89F60FD-BA20-49AA-A0B2-6328BE048114}">
      <dsp:nvSpPr>
        <dsp:cNvPr id="0" name=""/>
        <dsp:cNvSpPr/>
      </dsp:nvSpPr>
      <dsp:spPr>
        <a:xfrm>
          <a:off x="0" y="3361166"/>
          <a:ext cx="5927575" cy="1053000"/>
        </a:xfrm>
        <a:prstGeom prst="roundRect">
          <a:avLst/>
        </a:prstGeom>
        <a:gradFill rotWithShape="0">
          <a:gsLst>
            <a:gs pos="0">
              <a:schemeClr val="accent2">
                <a:hueOff val="2248001"/>
                <a:satOff val="6815"/>
                <a:lumOff val="8382"/>
                <a:alphaOff val="0"/>
                <a:satMod val="103000"/>
                <a:lumMod val="102000"/>
                <a:tint val="94000"/>
              </a:schemeClr>
            </a:gs>
            <a:gs pos="50000">
              <a:schemeClr val="accent2">
                <a:hueOff val="2248001"/>
                <a:satOff val="6815"/>
                <a:lumOff val="8382"/>
                <a:alphaOff val="0"/>
                <a:satMod val="110000"/>
                <a:lumMod val="100000"/>
                <a:shade val="100000"/>
              </a:schemeClr>
            </a:gs>
            <a:gs pos="100000">
              <a:schemeClr val="accent2">
                <a:hueOff val="2248001"/>
                <a:satOff val="6815"/>
                <a:lumOff val="838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baseline="0" dirty="0"/>
            <a:t>9. Appropriate dress often commands respect. Teachers and staff volunteers are requested to adhere to the dress code policy of Kingspoint.</a:t>
          </a:r>
          <a:endParaRPr lang="en-US" sz="2000" kern="1200" dirty="0"/>
        </a:p>
      </dsp:txBody>
      <dsp:txXfrm>
        <a:off x="51403" y="3412569"/>
        <a:ext cx="5824769" cy="950194"/>
      </dsp:txXfrm>
    </dsp:sp>
    <dsp:sp modelId="{1FAD8889-1560-45B3-81BE-31A407052F3D}">
      <dsp:nvSpPr>
        <dsp:cNvPr id="0" name=""/>
        <dsp:cNvSpPr/>
      </dsp:nvSpPr>
      <dsp:spPr>
        <a:xfrm>
          <a:off x="0" y="4471766"/>
          <a:ext cx="5927575" cy="1053000"/>
        </a:xfrm>
        <a:prstGeom prst="roundRect">
          <a:avLst/>
        </a:prstGeom>
        <a:gradFill rotWithShape="0">
          <a:gsLst>
            <a:gs pos="0">
              <a:schemeClr val="accent2">
                <a:hueOff val="2997335"/>
                <a:satOff val="9086"/>
                <a:lumOff val="11176"/>
                <a:alphaOff val="0"/>
                <a:satMod val="103000"/>
                <a:lumMod val="102000"/>
                <a:tint val="94000"/>
              </a:schemeClr>
            </a:gs>
            <a:gs pos="50000">
              <a:schemeClr val="accent2">
                <a:hueOff val="2997335"/>
                <a:satOff val="9086"/>
                <a:lumOff val="11176"/>
                <a:alphaOff val="0"/>
                <a:satMod val="110000"/>
                <a:lumMod val="100000"/>
                <a:shade val="100000"/>
              </a:schemeClr>
            </a:gs>
            <a:gs pos="100000">
              <a:schemeClr val="accent2">
                <a:hueOff val="2997335"/>
                <a:satOff val="9086"/>
                <a:lumOff val="1117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baseline="0" dirty="0"/>
            <a:t>10. Respect student’s opinions and do not talk down to them. This will help eliminate discipline problems.</a:t>
          </a:r>
          <a:endParaRPr lang="en-US" sz="2000" kern="1200" dirty="0"/>
        </a:p>
      </dsp:txBody>
      <dsp:txXfrm>
        <a:off x="51403" y="4523169"/>
        <a:ext cx="5824769" cy="95019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67D739-3E4D-445B-AA0D-12944A417D36}">
      <dsp:nvSpPr>
        <dsp:cNvPr id="0" name=""/>
        <dsp:cNvSpPr/>
      </dsp:nvSpPr>
      <dsp:spPr>
        <a:xfrm>
          <a:off x="0" y="53521"/>
          <a:ext cx="4490447" cy="10647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baseline="0" dirty="0"/>
            <a:t>Defiance often comes from failure of the supervisor to keep a situation in hand. Your will should never be pitted against that of a student. It is far wiser to give some simple directions that will be obeyed and pick up the reins of control in a quiet way.</a:t>
          </a:r>
          <a:endParaRPr lang="en-US" sz="1300" kern="1200" dirty="0"/>
        </a:p>
      </dsp:txBody>
      <dsp:txXfrm>
        <a:off x="51974" y="105495"/>
        <a:ext cx="4386499" cy="960752"/>
      </dsp:txXfrm>
    </dsp:sp>
    <dsp:sp modelId="{86260752-F7FB-47A6-98DA-F20DF402DEF5}">
      <dsp:nvSpPr>
        <dsp:cNvPr id="0" name=""/>
        <dsp:cNvSpPr/>
      </dsp:nvSpPr>
      <dsp:spPr>
        <a:xfrm>
          <a:off x="0" y="1155661"/>
          <a:ext cx="4490447" cy="10647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baseline="0" dirty="0"/>
            <a:t>Never hold a student up to public ridicule. It is the surest way of creating a discipline problem.</a:t>
          </a:r>
          <a:endParaRPr lang="en-US" sz="1300" kern="1200" dirty="0"/>
        </a:p>
      </dsp:txBody>
      <dsp:txXfrm>
        <a:off x="51974" y="1207635"/>
        <a:ext cx="4386499" cy="960752"/>
      </dsp:txXfrm>
    </dsp:sp>
    <dsp:sp modelId="{CDBEFAB0-5FDE-4324-AD70-5D02AC89F6EF}">
      <dsp:nvSpPr>
        <dsp:cNvPr id="0" name=""/>
        <dsp:cNvSpPr/>
      </dsp:nvSpPr>
      <dsp:spPr>
        <a:xfrm>
          <a:off x="0" y="2257801"/>
          <a:ext cx="4490447" cy="10647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baseline="0" dirty="0"/>
            <a:t>Give commands to stimulate actions, not to correct one. Say, “do this”, rather than, “don’t do that”. Suggest actions that can be successfully performed.</a:t>
          </a:r>
          <a:endParaRPr lang="en-US" sz="1300" kern="1200" dirty="0"/>
        </a:p>
      </dsp:txBody>
      <dsp:txXfrm>
        <a:off x="51974" y="2309775"/>
        <a:ext cx="4386499" cy="960752"/>
      </dsp:txXfrm>
    </dsp:sp>
    <dsp:sp modelId="{726E0F26-48FE-40D9-9EDE-FFA41D2B6466}">
      <dsp:nvSpPr>
        <dsp:cNvPr id="0" name=""/>
        <dsp:cNvSpPr/>
      </dsp:nvSpPr>
      <dsp:spPr>
        <a:xfrm>
          <a:off x="0" y="3359942"/>
          <a:ext cx="4490447" cy="10647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baseline="0" dirty="0"/>
            <a:t>Never give an order you do not intend to enforce. Avoid ultimatums, if possible.</a:t>
          </a:r>
          <a:endParaRPr lang="en-US" sz="1300" kern="1200" dirty="0"/>
        </a:p>
      </dsp:txBody>
      <dsp:txXfrm>
        <a:off x="51974" y="3411916"/>
        <a:ext cx="4386499" cy="960752"/>
      </dsp:txXfrm>
    </dsp:sp>
    <dsp:sp modelId="{E4A0B728-6FFA-4AAF-8875-9B71A2BD36ED}">
      <dsp:nvSpPr>
        <dsp:cNvPr id="0" name=""/>
        <dsp:cNvSpPr/>
      </dsp:nvSpPr>
      <dsp:spPr>
        <a:xfrm>
          <a:off x="0" y="4462082"/>
          <a:ext cx="4490447" cy="10647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baseline="0" dirty="0"/>
            <a:t>Give a student time for reflection and/or reaction.</a:t>
          </a:r>
          <a:endParaRPr lang="en-US" sz="1300" kern="1200" dirty="0"/>
        </a:p>
      </dsp:txBody>
      <dsp:txXfrm>
        <a:off x="51974" y="4514056"/>
        <a:ext cx="4386499" cy="96075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1B96EB-B925-488B-B7DE-89C1351230E3}">
      <dsp:nvSpPr>
        <dsp:cNvPr id="0" name=""/>
        <dsp:cNvSpPr/>
      </dsp:nvSpPr>
      <dsp:spPr>
        <a:xfrm>
          <a:off x="994707" y="629"/>
          <a:ext cx="2587042" cy="1552225"/>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baseline="0" dirty="0"/>
            <a:t>11. Try to be constructive, not repressive, in dealing with students.</a:t>
          </a:r>
          <a:endParaRPr lang="en-US" sz="2100" kern="1200" dirty="0"/>
        </a:p>
      </dsp:txBody>
      <dsp:txXfrm>
        <a:off x="994707" y="629"/>
        <a:ext cx="2587042" cy="1552225"/>
      </dsp:txXfrm>
    </dsp:sp>
    <dsp:sp modelId="{B2178E62-B3B5-4377-92DF-2D8B466C3E79}">
      <dsp:nvSpPr>
        <dsp:cNvPr id="0" name=""/>
        <dsp:cNvSpPr/>
      </dsp:nvSpPr>
      <dsp:spPr>
        <a:xfrm>
          <a:off x="3840453" y="629"/>
          <a:ext cx="2587042" cy="1552225"/>
        </a:xfrm>
        <a:prstGeom prst="rect">
          <a:avLst/>
        </a:prstGeom>
        <a:gradFill rotWithShape="0">
          <a:gsLst>
            <a:gs pos="0">
              <a:schemeClr val="accent5">
                <a:hueOff val="298139"/>
                <a:satOff val="179"/>
                <a:lumOff val="-1608"/>
                <a:alphaOff val="0"/>
                <a:satMod val="103000"/>
                <a:lumMod val="102000"/>
                <a:tint val="94000"/>
              </a:schemeClr>
            </a:gs>
            <a:gs pos="50000">
              <a:schemeClr val="accent5">
                <a:hueOff val="298139"/>
                <a:satOff val="179"/>
                <a:lumOff val="-1608"/>
                <a:alphaOff val="0"/>
                <a:satMod val="110000"/>
                <a:lumMod val="100000"/>
                <a:shade val="100000"/>
              </a:schemeClr>
            </a:gs>
            <a:gs pos="100000">
              <a:schemeClr val="accent5">
                <a:hueOff val="298139"/>
                <a:satOff val="179"/>
                <a:lumOff val="-160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baseline="0" dirty="0"/>
            <a:t>12. Remember that a sense of humor is extremely valuable.</a:t>
          </a:r>
          <a:endParaRPr lang="en-US" sz="2100" kern="1200" dirty="0"/>
        </a:p>
      </dsp:txBody>
      <dsp:txXfrm>
        <a:off x="3840453" y="629"/>
        <a:ext cx="2587042" cy="1552225"/>
      </dsp:txXfrm>
    </dsp:sp>
    <dsp:sp modelId="{9836C324-2623-4C61-B8A4-0671957D8AEE}">
      <dsp:nvSpPr>
        <dsp:cNvPr id="0" name=""/>
        <dsp:cNvSpPr/>
      </dsp:nvSpPr>
      <dsp:spPr>
        <a:xfrm>
          <a:off x="6686200" y="629"/>
          <a:ext cx="2587042" cy="1552225"/>
        </a:xfrm>
        <a:prstGeom prst="rect">
          <a:avLst/>
        </a:prstGeom>
        <a:gradFill rotWithShape="0">
          <a:gsLst>
            <a:gs pos="0">
              <a:schemeClr val="accent5">
                <a:hueOff val="596278"/>
                <a:satOff val="357"/>
                <a:lumOff val="-3216"/>
                <a:alphaOff val="0"/>
                <a:satMod val="103000"/>
                <a:lumMod val="102000"/>
                <a:tint val="94000"/>
              </a:schemeClr>
            </a:gs>
            <a:gs pos="50000">
              <a:schemeClr val="accent5">
                <a:hueOff val="596278"/>
                <a:satOff val="357"/>
                <a:lumOff val="-3216"/>
                <a:alphaOff val="0"/>
                <a:satMod val="110000"/>
                <a:lumMod val="100000"/>
                <a:shade val="100000"/>
              </a:schemeClr>
            </a:gs>
            <a:gs pos="100000">
              <a:schemeClr val="accent5">
                <a:hueOff val="596278"/>
                <a:satOff val="357"/>
                <a:lumOff val="-321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baseline="0" dirty="0"/>
            <a:t>13. Do not judge misconduct on how it annoys you.</a:t>
          </a:r>
          <a:endParaRPr lang="en-US" sz="2100" kern="1200" dirty="0"/>
        </a:p>
      </dsp:txBody>
      <dsp:txXfrm>
        <a:off x="6686200" y="629"/>
        <a:ext cx="2587042" cy="1552225"/>
      </dsp:txXfrm>
    </dsp:sp>
    <dsp:sp modelId="{9C0B102D-765A-4F2A-B50B-F8A0D218BB68}">
      <dsp:nvSpPr>
        <dsp:cNvPr id="0" name=""/>
        <dsp:cNvSpPr/>
      </dsp:nvSpPr>
      <dsp:spPr>
        <a:xfrm>
          <a:off x="994707" y="1811559"/>
          <a:ext cx="2587042" cy="1552225"/>
        </a:xfrm>
        <a:prstGeom prst="rect">
          <a:avLst/>
        </a:prstGeom>
        <a:gradFill rotWithShape="0">
          <a:gsLst>
            <a:gs pos="0">
              <a:schemeClr val="accent5">
                <a:hueOff val="894418"/>
                <a:satOff val="536"/>
                <a:lumOff val="-4824"/>
                <a:alphaOff val="0"/>
                <a:satMod val="103000"/>
                <a:lumMod val="102000"/>
                <a:tint val="94000"/>
              </a:schemeClr>
            </a:gs>
            <a:gs pos="50000">
              <a:schemeClr val="accent5">
                <a:hueOff val="894418"/>
                <a:satOff val="536"/>
                <a:lumOff val="-4824"/>
                <a:alphaOff val="0"/>
                <a:satMod val="110000"/>
                <a:lumMod val="100000"/>
                <a:shade val="100000"/>
              </a:schemeClr>
            </a:gs>
            <a:gs pos="100000">
              <a:schemeClr val="accent5">
                <a:hueOff val="894418"/>
                <a:satOff val="536"/>
                <a:lumOff val="-482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baseline="0" dirty="0"/>
            <a:t>14. Do not take your personal feelings and prejudices out on the students.</a:t>
          </a:r>
          <a:endParaRPr lang="en-US" sz="2100" kern="1200" dirty="0"/>
        </a:p>
      </dsp:txBody>
      <dsp:txXfrm>
        <a:off x="994707" y="1811559"/>
        <a:ext cx="2587042" cy="1552225"/>
      </dsp:txXfrm>
    </dsp:sp>
    <dsp:sp modelId="{30B718C6-3937-4674-A7AB-19478A186C22}">
      <dsp:nvSpPr>
        <dsp:cNvPr id="0" name=""/>
        <dsp:cNvSpPr/>
      </dsp:nvSpPr>
      <dsp:spPr>
        <a:xfrm>
          <a:off x="3840453" y="1811559"/>
          <a:ext cx="2587042" cy="1552225"/>
        </a:xfrm>
        <a:prstGeom prst="rect">
          <a:avLst/>
        </a:prstGeom>
        <a:gradFill rotWithShape="0">
          <a:gsLst>
            <a:gs pos="0">
              <a:schemeClr val="accent5">
                <a:hueOff val="1192557"/>
                <a:satOff val="714"/>
                <a:lumOff val="-6432"/>
                <a:alphaOff val="0"/>
                <a:satMod val="103000"/>
                <a:lumMod val="102000"/>
                <a:tint val="94000"/>
              </a:schemeClr>
            </a:gs>
            <a:gs pos="50000">
              <a:schemeClr val="accent5">
                <a:hueOff val="1192557"/>
                <a:satOff val="714"/>
                <a:lumOff val="-6432"/>
                <a:alphaOff val="0"/>
                <a:satMod val="110000"/>
                <a:lumMod val="100000"/>
                <a:shade val="100000"/>
              </a:schemeClr>
            </a:gs>
            <a:gs pos="100000">
              <a:schemeClr val="accent5">
                <a:hueOff val="1192557"/>
                <a:satOff val="714"/>
                <a:lumOff val="-643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baseline="0" dirty="0"/>
            <a:t>15. Maintain poise at all times. Do not lose your temper.</a:t>
          </a:r>
          <a:endParaRPr lang="en-US" sz="2100" kern="1200" dirty="0"/>
        </a:p>
      </dsp:txBody>
      <dsp:txXfrm>
        <a:off x="3840453" y="1811559"/>
        <a:ext cx="2587042" cy="1552225"/>
      </dsp:txXfrm>
    </dsp:sp>
    <dsp:sp modelId="{3DA65F68-091D-46EC-B2F1-A61D78798379}">
      <dsp:nvSpPr>
        <dsp:cNvPr id="0" name=""/>
        <dsp:cNvSpPr/>
      </dsp:nvSpPr>
      <dsp:spPr>
        <a:xfrm>
          <a:off x="6686200" y="1811559"/>
          <a:ext cx="2587042" cy="1552225"/>
        </a:xfrm>
        <a:prstGeom prst="rect">
          <a:avLst/>
        </a:prstGeom>
        <a:gradFill rotWithShape="0">
          <a:gsLst>
            <a:gs pos="0">
              <a:schemeClr val="accent5">
                <a:hueOff val="1490696"/>
                <a:satOff val="893"/>
                <a:lumOff val="-8040"/>
                <a:alphaOff val="0"/>
                <a:satMod val="103000"/>
                <a:lumMod val="102000"/>
                <a:tint val="94000"/>
              </a:schemeClr>
            </a:gs>
            <a:gs pos="50000">
              <a:schemeClr val="accent5">
                <a:hueOff val="1490696"/>
                <a:satOff val="893"/>
                <a:lumOff val="-8040"/>
                <a:alphaOff val="0"/>
                <a:satMod val="110000"/>
                <a:lumMod val="100000"/>
                <a:shade val="100000"/>
              </a:schemeClr>
            </a:gs>
            <a:gs pos="100000">
              <a:schemeClr val="accent5">
                <a:hueOff val="1490696"/>
                <a:satOff val="893"/>
                <a:lumOff val="-804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baseline="0" dirty="0"/>
            <a:t>16. Do not nag or bluff.</a:t>
          </a:r>
          <a:endParaRPr lang="en-US" sz="2100" kern="1200" dirty="0"/>
        </a:p>
      </dsp:txBody>
      <dsp:txXfrm>
        <a:off x="6686200" y="1811559"/>
        <a:ext cx="2587042" cy="155222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A1C012-8297-4361-ACE8-A2509FB18911}"/>
              </a:ext>
            </a:extLst>
          </p:cNvPr>
          <p:cNvSpPr/>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4EC2572-8518-46FF-8F60-FE2963DF4A6E}"/>
              </a:ext>
            </a:extLst>
          </p:cNvPr>
          <p:cNvSpPr>
            <a:spLocks noGrp="1"/>
          </p:cNvSpPr>
          <p:nvPr>
            <p:ph type="ctrTitle"/>
          </p:nvPr>
        </p:nvSpPr>
        <p:spPr>
          <a:xfrm>
            <a:off x="960120" y="640080"/>
            <a:ext cx="10268712" cy="3227832"/>
          </a:xfrm>
        </p:spPr>
        <p:txBody>
          <a:bodyPr anchor="b">
            <a:normAutofit/>
          </a:bodyPr>
          <a:lstStyle>
            <a:lvl1pPr algn="ctr">
              <a:defRPr sz="8800" baseline="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A7A0C76A-7715-48A4-8CF5-14BBF61962A1}"/>
              </a:ext>
            </a:extLst>
          </p:cNvPr>
          <p:cNvSpPr>
            <a:spLocks noGrp="1"/>
          </p:cNvSpPr>
          <p:nvPr>
            <p:ph type="subTitle" idx="1"/>
          </p:nvPr>
        </p:nvSpPr>
        <p:spPr>
          <a:xfrm>
            <a:off x="960120" y="4526280"/>
            <a:ext cx="10268712" cy="1508760"/>
          </a:xfrm>
        </p:spPr>
        <p:txBody>
          <a:bodyPr>
            <a:normAutofit/>
          </a:bodyPr>
          <a:lstStyle>
            <a:lvl1pPr marL="0" indent="0" algn="ctr">
              <a:buNone/>
              <a:defRPr sz="3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Date Placeholder 10">
            <a:extLst>
              <a:ext uri="{FF2B5EF4-FFF2-40B4-BE49-F238E27FC236}">
                <a16:creationId xmlns:a16="http://schemas.microsoft.com/office/drawing/2014/main" id="{52D4EF84-F7DF-49C5-9285-301284ADB99A}"/>
              </a:ext>
            </a:extLst>
          </p:cNvPr>
          <p:cNvSpPr>
            <a:spLocks noGrp="1"/>
          </p:cNvSpPr>
          <p:nvPr>
            <p:ph type="dt" sz="half" idx="10"/>
          </p:nvPr>
        </p:nvSpPr>
        <p:spPr/>
        <p:txBody>
          <a:bodyPr/>
          <a:lstStyle>
            <a:lvl1pPr>
              <a:defRPr>
                <a:solidFill>
                  <a:schemeClr val="bg1"/>
                </a:solidFill>
              </a:defRPr>
            </a:lvl1pPr>
          </a:lstStyle>
          <a:p>
            <a:pPr algn="r"/>
            <a:fld id="{A37D6D71-8B28-4ED6-B932-04B197003D23}" type="datetimeFigureOut">
              <a:rPr lang="en-US" smtClean="0"/>
              <a:pPr algn="r"/>
              <a:t>11/28/2022</a:t>
            </a:fld>
            <a:endParaRPr lang="en-US" dirty="0"/>
          </a:p>
        </p:txBody>
      </p:sp>
      <p:sp>
        <p:nvSpPr>
          <p:cNvPr id="12" name="Footer Placeholder 11">
            <a:extLst>
              <a:ext uri="{FF2B5EF4-FFF2-40B4-BE49-F238E27FC236}">
                <a16:creationId xmlns:a16="http://schemas.microsoft.com/office/drawing/2014/main" id="{81266E04-79AF-49EF-86BC-DB29D304BBEC}"/>
              </a:ext>
            </a:extLst>
          </p:cNvPr>
          <p:cNvSpPr>
            <a:spLocks noGrp="1"/>
          </p:cNvSpPr>
          <p:nvPr>
            <p:ph type="ftr" sz="quarter" idx="11"/>
          </p:nvPr>
        </p:nvSpPr>
        <p:spPr/>
        <p:txBody>
          <a:bodyPr/>
          <a:lstStyle>
            <a:lvl1pPr>
              <a:defRPr>
                <a:solidFill>
                  <a:schemeClr val="bg1"/>
                </a:solidFill>
              </a:defRPr>
            </a:lvl1pPr>
          </a:lstStyle>
          <a:p>
            <a:endParaRPr lang="en-US" dirty="0">
              <a:solidFill>
                <a:schemeClr val="bg1"/>
              </a:solidFill>
            </a:endParaRPr>
          </a:p>
        </p:txBody>
      </p:sp>
      <p:sp>
        <p:nvSpPr>
          <p:cNvPr id="13" name="Slide Number Placeholder 12">
            <a:extLst>
              <a:ext uri="{FF2B5EF4-FFF2-40B4-BE49-F238E27FC236}">
                <a16:creationId xmlns:a16="http://schemas.microsoft.com/office/drawing/2014/main" id="{90DF5B53-9A9A-46CE-A910-25ADA58753A8}"/>
              </a:ext>
            </a:extLst>
          </p:cNvPr>
          <p:cNvSpPr>
            <a:spLocks noGrp="1"/>
          </p:cNvSpPr>
          <p:nvPr>
            <p:ph type="sldNum" sz="quarter" idx="12"/>
          </p:nvPr>
        </p:nvSpPr>
        <p:spPr/>
        <p:txBody>
          <a:bodyPr/>
          <a:lstStyle>
            <a:lvl1pPr>
              <a:defRPr>
                <a:solidFill>
                  <a:schemeClr val="bg1"/>
                </a:solidFill>
              </a:defRPr>
            </a:lvl1p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4061452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327B9-64C6-4AFE-8E67-F60CD17A80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92656D-F600-4D76-8A0F-BDBE78759B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A13412-4939-4879-B91F-BB5B029B6CEB}"/>
              </a:ext>
            </a:extLst>
          </p:cNvPr>
          <p:cNvSpPr>
            <a:spLocks noGrp="1"/>
          </p:cNvSpPr>
          <p:nvPr>
            <p:ph type="dt" sz="half" idx="10"/>
          </p:nvPr>
        </p:nvSpPr>
        <p:spPr/>
        <p:txBody>
          <a:bodyPr/>
          <a:lstStyle/>
          <a:p>
            <a:pPr algn="r"/>
            <a:fld id="{A37D6D71-8B28-4ED6-B932-04B197003D23}" type="datetimeFigureOut">
              <a:rPr lang="en-US" smtClean="0"/>
              <a:pPr algn="r"/>
              <a:t>11/28/2022</a:t>
            </a:fld>
            <a:endParaRPr lang="en-US" dirty="0"/>
          </a:p>
        </p:txBody>
      </p:sp>
      <p:sp>
        <p:nvSpPr>
          <p:cNvPr id="8" name="Footer Placeholder 7">
            <a:extLst>
              <a:ext uri="{FF2B5EF4-FFF2-40B4-BE49-F238E27FC236}">
                <a16:creationId xmlns:a16="http://schemas.microsoft.com/office/drawing/2014/main" id="{95237DB9-DE7D-4687-82D7-612600F06C3E}"/>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6C819356-0444-4C23-82D3-E2FDE28D3DCB}"/>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477669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EB51B7C-D548-4AB7-90A4-C196105E6D56}"/>
              </a:ext>
            </a:extLst>
          </p:cNvPr>
          <p:cNvSpPr/>
          <p:nvPr/>
        </p:nvSpPr>
        <p:spPr>
          <a:xfrm>
            <a:off x="7108274" y="0"/>
            <a:ext cx="508372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a:extLst>
              <a:ext uri="{FF2B5EF4-FFF2-40B4-BE49-F238E27FC236}">
                <a16:creationId xmlns:a16="http://schemas.microsoft.com/office/drawing/2014/main" id="{32DC521B-8B54-4843-9FF4-B2C30FA0043F}"/>
              </a:ext>
            </a:extLst>
          </p:cNvPr>
          <p:cNvSpPr>
            <a:spLocks noGrp="1"/>
          </p:cNvSpPr>
          <p:nvPr>
            <p:ph type="title" orient="vert"/>
          </p:nvPr>
        </p:nvSpPr>
        <p:spPr>
          <a:xfrm>
            <a:off x="7751740" y="643467"/>
            <a:ext cx="3477092" cy="5533495"/>
          </a:xfrm>
        </p:spPr>
        <p:txBody>
          <a:bodyPr vert="eaVert" tIns="91440" bIns="91440"/>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10E3F10-9E27-41E6-A965-4243E37BE3D5}"/>
              </a:ext>
            </a:extLst>
          </p:cNvPr>
          <p:cNvSpPr>
            <a:spLocks noGrp="1"/>
          </p:cNvSpPr>
          <p:nvPr>
            <p:ph type="body" orient="vert" idx="1"/>
          </p:nvPr>
        </p:nvSpPr>
        <p:spPr>
          <a:xfrm>
            <a:off x="960120" y="643467"/>
            <a:ext cx="5504687" cy="5533496"/>
          </a:xfrm>
        </p:spPr>
        <p:txBody>
          <a:bodyPr vert="eaVert" tIns="9144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6341D62D-51A0-4AD7-8027-BF548FB6AAF3}"/>
              </a:ext>
            </a:extLst>
          </p:cNvPr>
          <p:cNvSpPr>
            <a:spLocks noGrp="1"/>
          </p:cNvSpPr>
          <p:nvPr>
            <p:ph type="dt" sz="half" idx="10"/>
          </p:nvPr>
        </p:nvSpPr>
        <p:spPr>
          <a:xfrm>
            <a:off x="7617898" y="6356350"/>
            <a:ext cx="2522798" cy="365125"/>
          </a:xfrm>
        </p:spPr>
        <p:txBody>
          <a:bodyPr/>
          <a:lstStyle>
            <a:lvl1pPr>
              <a:defRPr>
                <a:solidFill>
                  <a:schemeClr val="bg1"/>
                </a:solidFill>
              </a:defRPr>
            </a:lvl1pPr>
          </a:lstStyle>
          <a:p>
            <a:pPr algn="r"/>
            <a:fld id="{A37D6D71-8B28-4ED6-B932-04B197003D23}" type="datetimeFigureOut">
              <a:rPr lang="en-US" smtClean="0"/>
              <a:pPr algn="r"/>
              <a:t>11/28/2022</a:t>
            </a:fld>
            <a:endParaRPr lang="en-US" dirty="0"/>
          </a:p>
        </p:txBody>
      </p:sp>
      <p:sp>
        <p:nvSpPr>
          <p:cNvPr id="8" name="Footer Placeholder 7">
            <a:extLst>
              <a:ext uri="{FF2B5EF4-FFF2-40B4-BE49-F238E27FC236}">
                <a16:creationId xmlns:a16="http://schemas.microsoft.com/office/drawing/2014/main" id="{A5857492-A701-44A1-B1D5-7B2C8CD06582}"/>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EED2E8AE-F1AA-4D19-A434-102501D3B460}"/>
              </a:ext>
            </a:extLst>
          </p:cNvPr>
          <p:cNvSpPr>
            <a:spLocks noGrp="1"/>
          </p:cNvSpPr>
          <p:nvPr>
            <p:ph type="sldNum" sz="quarter" idx="12"/>
          </p:nvPr>
        </p:nvSpPr>
        <p:spPr/>
        <p:txBody>
          <a:bodyPr/>
          <a:lstStyle>
            <a:lvl1pPr>
              <a:defRPr>
                <a:solidFill>
                  <a:schemeClr val="bg1"/>
                </a:solidFill>
              </a:defRPr>
            </a:lvl1p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1254163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80910-921F-4143-AB01-0F0AFC2908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0182FC-5A0B-4C24-A6ED-990ED5BA90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6172F4-3DB0-4AE3-8926-081B78034C68}"/>
              </a:ext>
            </a:extLst>
          </p:cNvPr>
          <p:cNvSpPr>
            <a:spLocks noGrp="1"/>
          </p:cNvSpPr>
          <p:nvPr>
            <p:ph type="dt" sz="half" idx="10"/>
          </p:nvPr>
        </p:nvSpPr>
        <p:spPr/>
        <p:txBody>
          <a:bodyPr/>
          <a:lstStyle/>
          <a:p>
            <a:pPr algn="r"/>
            <a:fld id="{A37D6D71-8B28-4ED6-B932-04B197003D23}" type="datetimeFigureOut">
              <a:rPr lang="en-US" smtClean="0"/>
              <a:pPr algn="r"/>
              <a:t>11/28/2022</a:t>
            </a:fld>
            <a:endParaRPr lang="en-US" dirty="0"/>
          </a:p>
        </p:txBody>
      </p:sp>
      <p:sp>
        <p:nvSpPr>
          <p:cNvPr id="8" name="Footer Placeholder 7">
            <a:extLst>
              <a:ext uri="{FF2B5EF4-FFF2-40B4-BE49-F238E27FC236}">
                <a16:creationId xmlns:a16="http://schemas.microsoft.com/office/drawing/2014/main" id="{825F1358-C731-465B-BCB1-2CCBFD6ECF7E}"/>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C8D59536-57D3-4C8A-A207-568465A32E45}"/>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736141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1E0804-8E9E-4C6E-B18D-44FE715B239E}"/>
              </a:ext>
            </a:extLst>
          </p:cNvPr>
          <p:cNvSpPr/>
          <p:nvPr/>
        </p:nvSpPr>
        <p:spPr>
          <a:xfrm>
            <a:off x="0" y="0"/>
            <a:ext cx="12192000" cy="4224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278AA1-17A5-44BF-8791-EACDA31F5D86}"/>
              </a:ext>
            </a:extLst>
          </p:cNvPr>
          <p:cNvSpPr>
            <a:spLocks noGrp="1"/>
          </p:cNvSpPr>
          <p:nvPr>
            <p:ph type="title"/>
          </p:nvPr>
        </p:nvSpPr>
        <p:spPr>
          <a:xfrm>
            <a:off x="960120" y="768096"/>
            <a:ext cx="10268712" cy="3136392"/>
          </a:xfrm>
        </p:spPr>
        <p:txBody>
          <a:bodyPr anchor="b">
            <a:normAutofit/>
          </a:bodyPr>
          <a:lstStyle>
            <a:lvl1pPr>
              <a:defRPr sz="72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01203A5-DA79-4778-AB85-150365748494}"/>
              </a:ext>
            </a:extLst>
          </p:cNvPr>
          <p:cNvSpPr>
            <a:spLocks noGrp="1"/>
          </p:cNvSpPr>
          <p:nvPr>
            <p:ph type="body" idx="1"/>
          </p:nvPr>
        </p:nvSpPr>
        <p:spPr>
          <a:xfrm>
            <a:off x="960120" y="4544568"/>
            <a:ext cx="10268712" cy="1545336"/>
          </a:xfrm>
        </p:spPr>
        <p:txBody>
          <a:bodyPr>
            <a:normAutofit/>
          </a:bodyPr>
          <a:lstStyle>
            <a:lvl1pPr marL="0" indent="0">
              <a:buNone/>
              <a:defRPr sz="3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Date Placeholder 8">
            <a:extLst>
              <a:ext uri="{FF2B5EF4-FFF2-40B4-BE49-F238E27FC236}">
                <a16:creationId xmlns:a16="http://schemas.microsoft.com/office/drawing/2014/main" id="{CE3B1B5E-0912-44AE-BAED-70B980E53915}"/>
              </a:ext>
            </a:extLst>
          </p:cNvPr>
          <p:cNvSpPr>
            <a:spLocks noGrp="1"/>
          </p:cNvSpPr>
          <p:nvPr>
            <p:ph type="dt" sz="half" idx="10"/>
          </p:nvPr>
        </p:nvSpPr>
        <p:spPr/>
        <p:txBody>
          <a:bodyPr/>
          <a:lstStyle/>
          <a:p>
            <a:pPr algn="r"/>
            <a:fld id="{A37D6D71-8B28-4ED6-B932-04B197003D23}" type="datetimeFigureOut">
              <a:rPr lang="en-US" smtClean="0"/>
              <a:pPr algn="r"/>
              <a:t>11/28/2022</a:t>
            </a:fld>
            <a:endParaRPr lang="en-US" dirty="0"/>
          </a:p>
        </p:txBody>
      </p:sp>
      <p:sp>
        <p:nvSpPr>
          <p:cNvPr id="10" name="Footer Placeholder 9">
            <a:extLst>
              <a:ext uri="{FF2B5EF4-FFF2-40B4-BE49-F238E27FC236}">
                <a16:creationId xmlns:a16="http://schemas.microsoft.com/office/drawing/2014/main" id="{346C82F1-A7B2-4F03-A26B-59D79BF5BFD5}"/>
              </a:ext>
            </a:extLst>
          </p:cNvPr>
          <p:cNvSpPr>
            <a:spLocks noGrp="1"/>
          </p:cNvSpPr>
          <p:nvPr>
            <p:ph type="ftr" sz="quarter" idx="11"/>
          </p:nvPr>
        </p:nvSpPr>
        <p:spPr/>
        <p:txBody>
          <a:bodyPr/>
          <a:lstStyle/>
          <a:p>
            <a:endParaRPr lang="en-US" dirty="0">
              <a:solidFill>
                <a:schemeClr val="tx1"/>
              </a:solidFill>
            </a:endParaRPr>
          </a:p>
        </p:txBody>
      </p:sp>
      <p:sp>
        <p:nvSpPr>
          <p:cNvPr id="11" name="Slide Number Placeholder 10">
            <a:extLst>
              <a:ext uri="{FF2B5EF4-FFF2-40B4-BE49-F238E27FC236}">
                <a16:creationId xmlns:a16="http://schemas.microsoft.com/office/drawing/2014/main" id="{B1DC1ABC-47A9-477B-A29D-F6690EE6B532}"/>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4238236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5F398-F05F-4793-9FA5-5B817EB95A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17F1CD-2CD4-4BBB-AB36-73A20B1A8D69}"/>
              </a:ext>
            </a:extLst>
          </p:cNvPr>
          <p:cNvSpPr>
            <a:spLocks noGrp="1"/>
          </p:cNvSpPr>
          <p:nvPr>
            <p:ph sz="half" idx="1"/>
          </p:nvPr>
        </p:nvSpPr>
        <p:spPr>
          <a:xfrm>
            <a:off x="960120" y="2587752"/>
            <a:ext cx="481584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67BBE02-B884-4CCC-9CBD-13B792BBA2BE}"/>
              </a:ext>
            </a:extLst>
          </p:cNvPr>
          <p:cNvSpPr>
            <a:spLocks noGrp="1"/>
          </p:cNvSpPr>
          <p:nvPr>
            <p:ph sz="half" idx="2"/>
          </p:nvPr>
        </p:nvSpPr>
        <p:spPr>
          <a:xfrm>
            <a:off x="6412992" y="2583371"/>
            <a:ext cx="481584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11">
            <a:extLst>
              <a:ext uri="{FF2B5EF4-FFF2-40B4-BE49-F238E27FC236}">
                <a16:creationId xmlns:a16="http://schemas.microsoft.com/office/drawing/2014/main" id="{B7FBE509-AA68-4D63-A589-AD5DE7FFFECA}"/>
              </a:ext>
            </a:extLst>
          </p:cNvPr>
          <p:cNvSpPr>
            <a:spLocks noGrp="1"/>
          </p:cNvSpPr>
          <p:nvPr>
            <p:ph type="dt" sz="half" idx="10"/>
          </p:nvPr>
        </p:nvSpPr>
        <p:spPr/>
        <p:txBody>
          <a:bodyPr/>
          <a:lstStyle/>
          <a:p>
            <a:pPr algn="r"/>
            <a:fld id="{A37D6D71-8B28-4ED6-B932-04B197003D23}" type="datetimeFigureOut">
              <a:rPr lang="en-US" smtClean="0"/>
              <a:pPr algn="r"/>
              <a:t>11/28/2022</a:t>
            </a:fld>
            <a:endParaRPr lang="en-US" dirty="0"/>
          </a:p>
        </p:txBody>
      </p:sp>
      <p:sp>
        <p:nvSpPr>
          <p:cNvPr id="13" name="Footer Placeholder 12">
            <a:extLst>
              <a:ext uri="{FF2B5EF4-FFF2-40B4-BE49-F238E27FC236}">
                <a16:creationId xmlns:a16="http://schemas.microsoft.com/office/drawing/2014/main" id="{9C1A4D52-57E4-4F45-BC2C-9FD73E9CEC59}"/>
              </a:ext>
            </a:extLst>
          </p:cNvPr>
          <p:cNvSpPr>
            <a:spLocks noGrp="1"/>
          </p:cNvSpPr>
          <p:nvPr>
            <p:ph type="ftr" sz="quarter" idx="11"/>
          </p:nvPr>
        </p:nvSpPr>
        <p:spPr/>
        <p:txBody>
          <a:bodyPr/>
          <a:lstStyle/>
          <a:p>
            <a:endParaRPr lang="en-US" dirty="0">
              <a:solidFill>
                <a:schemeClr val="tx1"/>
              </a:solidFill>
            </a:endParaRPr>
          </a:p>
        </p:txBody>
      </p:sp>
      <p:sp>
        <p:nvSpPr>
          <p:cNvPr id="14" name="Slide Number Placeholder 13">
            <a:extLst>
              <a:ext uri="{FF2B5EF4-FFF2-40B4-BE49-F238E27FC236}">
                <a16:creationId xmlns:a16="http://schemas.microsoft.com/office/drawing/2014/main" id="{E76AD5E1-358D-4236-85AE-74713259EF08}"/>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4104674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4818888" cy="2586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6409944"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6409944" y="3594538"/>
            <a:ext cx="4818888" cy="2586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p:txBody>
          <a:bodyPr/>
          <a:lstStyle/>
          <a:p>
            <a:pPr algn="r"/>
            <a:fld id="{A37D6D71-8B28-4ED6-B932-04B197003D23}" type="datetimeFigureOut">
              <a:rPr lang="en-US" smtClean="0"/>
              <a:pPr algn="r"/>
              <a:t>11/28/2022</a:t>
            </a:fld>
            <a:endParaRPr lang="en-US" dirty="0"/>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p:txBody>
          <a:bodyPr/>
          <a:lstStyle/>
          <a:p>
            <a:endParaRPr lang="en-US" dirty="0">
              <a:solidFill>
                <a:schemeClr val="tx1"/>
              </a:solidFill>
            </a:endParaRPr>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13456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7BA0-DC57-452F-85B7-C979AA690920}"/>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F1C53797-8D72-4774-AC93-EB9FDD650CCD}"/>
              </a:ext>
            </a:extLst>
          </p:cNvPr>
          <p:cNvSpPr>
            <a:spLocks noGrp="1"/>
          </p:cNvSpPr>
          <p:nvPr>
            <p:ph type="dt" sz="half" idx="10"/>
          </p:nvPr>
        </p:nvSpPr>
        <p:spPr/>
        <p:txBody>
          <a:bodyPr/>
          <a:lstStyle/>
          <a:p>
            <a:pPr algn="r"/>
            <a:fld id="{A37D6D71-8B28-4ED6-B932-04B197003D23}" type="datetimeFigureOut">
              <a:rPr lang="en-US" smtClean="0"/>
              <a:pPr algn="r"/>
              <a:t>11/28/2022</a:t>
            </a:fld>
            <a:endParaRPr lang="en-US" dirty="0"/>
          </a:p>
        </p:txBody>
      </p:sp>
      <p:sp>
        <p:nvSpPr>
          <p:cNvPr id="7" name="Footer Placeholder 6">
            <a:extLst>
              <a:ext uri="{FF2B5EF4-FFF2-40B4-BE49-F238E27FC236}">
                <a16:creationId xmlns:a16="http://schemas.microsoft.com/office/drawing/2014/main" id="{9E945AB7-1A32-4516-ABF9-B40958AE2E73}"/>
              </a:ext>
            </a:extLst>
          </p:cNvPr>
          <p:cNvSpPr>
            <a:spLocks noGrp="1"/>
          </p:cNvSpPr>
          <p:nvPr>
            <p:ph type="ftr" sz="quarter" idx="11"/>
          </p:nvPr>
        </p:nvSpPr>
        <p:spPr/>
        <p:txBody>
          <a:bodyPr/>
          <a:lstStyle/>
          <a:p>
            <a:endParaRPr lang="en-US" dirty="0">
              <a:solidFill>
                <a:schemeClr val="tx1"/>
              </a:solidFill>
            </a:endParaRPr>
          </a:p>
        </p:txBody>
      </p:sp>
      <p:sp>
        <p:nvSpPr>
          <p:cNvPr id="8" name="Slide Number Placeholder 7">
            <a:extLst>
              <a:ext uri="{FF2B5EF4-FFF2-40B4-BE49-F238E27FC236}">
                <a16:creationId xmlns:a16="http://schemas.microsoft.com/office/drawing/2014/main" id="{B22923C3-1D67-4089-A6B1-9A10315E807F}"/>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1075043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p>
            <a:pPr algn="r"/>
            <a:fld id="{A37D6D71-8B28-4ED6-B932-04B197003D23}" type="datetimeFigureOut">
              <a:rPr lang="en-US" smtClean="0"/>
              <a:pPr algn="r"/>
              <a:t>11/28/2022</a:t>
            </a:fld>
            <a:endParaRPr lang="en-US" dirty="0"/>
          </a:p>
        </p:txBody>
      </p:sp>
      <p:sp>
        <p:nvSpPr>
          <p:cNvPr id="6" name="Footer Placeholder 5">
            <a:extLst>
              <a:ext uri="{FF2B5EF4-FFF2-40B4-BE49-F238E27FC236}">
                <a16:creationId xmlns:a16="http://schemas.microsoft.com/office/drawing/2014/main" id="{66E63FF0-1A91-4698-B12A-112D05373593}"/>
              </a:ext>
            </a:extLst>
          </p:cNvPr>
          <p:cNvSpPr>
            <a:spLocks noGrp="1"/>
          </p:cNvSpPr>
          <p:nvPr>
            <p:ph type="ftr" sz="quarter" idx="11"/>
          </p:nvPr>
        </p:nvSpPr>
        <p:spPr/>
        <p:txBody>
          <a:bodyPr/>
          <a:lstStyle/>
          <a:p>
            <a:endParaRPr lang="en-US" dirty="0">
              <a:solidFill>
                <a:schemeClr val="tx1"/>
              </a:solidFill>
            </a:endParaRPr>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303887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83A0FE-F7E3-433E-9A29-D778690D223A}"/>
              </a:ext>
            </a:extLst>
          </p:cNvPr>
          <p:cNvSpPr>
            <a:spLocks noGrp="1"/>
          </p:cNvSpPr>
          <p:nvPr>
            <p:ph idx="1"/>
          </p:nvPr>
        </p:nvSpPr>
        <p:spPr>
          <a:xfrm>
            <a:off x="5183188" y="2591850"/>
            <a:ext cx="6045644" cy="359359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794B15D-55F5-4208-AF40-41CAFEB56F4C}"/>
              </a:ext>
            </a:extLst>
          </p:cNvPr>
          <p:cNvSpPr>
            <a:spLocks noGrp="1"/>
          </p:cNvSpPr>
          <p:nvPr>
            <p:ph type="body" sz="half" idx="2"/>
          </p:nvPr>
        </p:nvSpPr>
        <p:spPr>
          <a:xfrm>
            <a:off x="960120" y="2591850"/>
            <a:ext cx="3811905" cy="3277137"/>
          </a:xfrm>
        </p:spPr>
        <p:txBody>
          <a:bodyPr anchor="ct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E8A46CE7-2F0F-4C85-B633-B9FCB8347AE7}"/>
              </a:ext>
            </a:extLst>
          </p:cNvPr>
          <p:cNvSpPr>
            <a:spLocks noGrp="1"/>
          </p:cNvSpPr>
          <p:nvPr>
            <p:ph type="dt" sz="half" idx="10"/>
          </p:nvPr>
        </p:nvSpPr>
        <p:spPr/>
        <p:txBody>
          <a:bodyPr/>
          <a:lstStyle/>
          <a:p>
            <a:pPr algn="r"/>
            <a:fld id="{A37D6D71-8B28-4ED6-B932-04B197003D23}" type="datetimeFigureOut">
              <a:rPr lang="en-US" smtClean="0"/>
              <a:pPr algn="r"/>
              <a:t>11/28/2022</a:t>
            </a:fld>
            <a:endParaRPr lang="en-US" dirty="0"/>
          </a:p>
        </p:txBody>
      </p:sp>
      <p:sp>
        <p:nvSpPr>
          <p:cNvPr id="9" name="Footer Placeholder 8">
            <a:extLst>
              <a:ext uri="{FF2B5EF4-FFF2-40B4-BE49-F238E27FC236}">
                <a16:creationId xmlns:a16="http://schemas.microsoft.com/office/drawing/2014/main" id="{D0900919-3A73-4918-9D97-8DBE7ABB7A19}"/>
              </a:ext>
            </a:extLst>
          </p:cNvPr>
          <p:cNvSpPr>
            <a:spLocks noGrp="1"/>
          </p:cNvSpPr>
          <p:nvPr>
            <p:ph type="ftr" sz="quarter" idx="11"/>
          </p:nvPr>
        </p:nvSpPr>
        <p:spPr/>
        <p:txBody>
          <a:bodyPr/>
          <a:lstStyle/>
          <a:p>
            <a:endParaRPr lang="en-US" dirty="0">
              <a:solidFill>
                <a:schemeClr val="tx1"/>
              </a:solidFill>
            </a:endParaRPr>
          </a:p>
        </p:txBody>
      </p:sp>
      <p:sp>
        <p:nvSpPr>
          <p:cNvPr id="10" name="Slide Number Placeholder 9">
            <a:extLst>
              <a:ext uri="{FF2B5EF4-FFF2-40B4-BE49-F238E27FC236}">
                <a16:creationId xmlns:a16="http://schemas.microsoft.com/office/drawing/2014/main" id="{08BC1001-E44E-4A9A-9E60-2E319A844F65}"/>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
        <p:nvSpPr>
          <p:cNvPr id="11" name="Title 10">
            <a:extLst>
              <a:ext uri="{FF2B5EF4-FFF2-40B4-BE49-F238E27FC236}">
                <a16:creationId xmlns:a16="http://schemas.microsoft.com/office/drawing/2014/main" id="{A125AC31-022C-40AA-B65C-C9AC48395A6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5763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797A575-703F-410E-9A84-F9B578FEAE80}"/>
              </a:ext>
            </a:extLst>
          </p:cNvPr>
          <p:cNvSpPr>
            <a:spLocks noGrp="1"/>
          </p:cNvSpPr>
          <p:nvPr>
            <p:ph type="pic" idx="1"/>
          </p:nvPr>
        </p:nvSpPr>
        <p:spPr>
          <a:xfrm>
            <a:off x="0" y="2267712"/>
            <a:ext cx="6571469" cy="4590288"/>
          </a:xfrm>
          <a:solidFill>
            <a:schemeClr val="bg1">
              <a:lumMod val="85000"/>
            </a:schemeClr>
          </a:solidFill>
          <a:ln>
            <a:no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518B509-934D-400A-A922-45B61AC6EDD8}"/>
              </a:ext>
            </a:extLst>
          </p:cNvPr>
          <p:cNvSpPr>
            <a:spLocks noGrp="1"/>
          </p:cNvSpPr>
          <p:nvPr>
            <p:ph type="body" sz="half" idx="2"/>
          </p:nvPr>
        </p:nvSpPr>
        <p:spPr>
          <a:xfrm>
            <a:off x="7235971" y="2587752"/>
            <a:ext cx="3992856" cy="3593592"/>
          </a:xfrm>
        </p:spPr>
        <p:txBody>
          <a:bodyPr anchor="ct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99813C51-6954-4F3A-A043-D1BCC8B50F83}"/>
              </a:ext>
            </a:extLst>
          </p:cNvPr>
          <p:cNvSpPr>
            <a:spLocks noGrp="1"/>
          </p:cNvSpPr>
          <p:nvPr>
            <p:ph type="dt" sz="half" idx="10"/>
          </p:nvPr>
        </p:nvSpPr>
        <p:spPr/>
        <p:txBody>
          <a:bodyPr/>
          <a:lstStyle/>
          <a:p>
            <a:pPr algn="r"/>
            <a:fld id="{A37D6D71-8B28-4ED6-B932-04B197003D23}" type="datetimeFigureOut">
              <a:rPr lang="en-US" smtClean="0"/>
              <a:pPr algn="r"/>
              <a:t>11/28/2022</a:t>
            </a:fld>
            <a:endParaRPr lang="en-US" dirty="0"/>
          </a:p>
        </p:txBody>
      </p:sp>
      <p:sp>
        <p:nvSpPr>
          <p:cNvPr id="9" name="Footer Placeholder 8">
            <a:extLst>
              <a:ext uri="{FF2B5EF4-FFF2-40B4-BE49-F238E27FC236}">
                <a16:creationId xmlns:a16="http://schemas.microsoft.com/office/drawing/2014/main" id="{C0AC32FB-49A3-40E4-9D24-177597043627}"/>
              </a:ext>
            </a:extLst>
          </p:cNvPr>
          <p:cNvSpPr>
            <a:spLocks noGrp="1"/>
          </p:cNvSpPr>
          <p:nvPr>
            <p:ph type="ftr" sz="quarter" idx="11"/>
          </p:nvPr>
        </p:nvSpPr>
        <p:spPr/>
        <p:txBody>
          <a:bodyPr/>
          <a:lstStyle>
            <a:lvl1pPr>
              <a:defRPr>
                <a:solidFill>
                  <a:srgbClr val="FFFFFF"/>
                </a:solidFill>
                <a:effectLst>
                  <a:outerShdw blurRad="50800" dist="38100" dir="2700000" algn="tl" rotWithShape="0">
                    <a:prstClr val="black">
                      <a:alpha val="43000"/>
                    </a:prstClr>
                  </a:outerShdw>
                </a:effectLst>
              </a:defRPr>
            </a:lvl1pPr>
          </a:lstStyle>
          <a:p>
            <a:endParaRPr lang="en-US" dirty="0">
              <a:effectLst>
                <a:outerShdw blurRad="50800" dist="38100" dir="2700000" algn="tl" rotWithShape="0">
                  <a:prstClr val="black">
                    <a:alpha val="43000"/>
                  </a:prstClr>
                </a:outerShdw>
              </a:effectLst>
            </a:endParaRPr>
          </a:p>
        </p:txBody>
      </p:sp>
      <p:sp>
        <p:nvSpPr>
          <p:cNvPr id="10" name="Slide Number Placeholder 9">
            <a:extLst>
              <a:ext uri="{FF2B5EF4-FFF2-40B4-BE49-F238E27FC236}">
                <a16:creationId xmlns:a16="http://schemas.microsoft.com/office/drawing/2014/main" id="{EC93F5E6-DAE6-447B-8038-5F4C9A799F57}"/>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
        <p:nvSpPr>
          <p:cNvPr id="2" name="Title 1">
            <a:extLst>
              <a:ext uri="{FF2B5EF4-FFF2-40B4-BE49-F238E27FC236}">
                <a16:creationId xmlns:a16="http://schemas.microsoft.com/office/drawing/2014/main" id="{9BFF97FB-514D-4FE8-A9A4-E9A111A56ED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48984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153959-30FA-4987-A094-7243641F474B}"/>
              </a:ext>
            </a:extLst>
          </p:cNvPr>
          <p:cNvSpPr/>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50216229-A6DB-436A-B327-667E80F0A563}"/>
              </a:ext>
            </a:extLst>
          </p:cNvPr>
          <p:cNvSpPr>
            <a:spLocks noGrp="1"/>
          </p:cNvSpPr>
          <p:nvPr>
            <p:ph type="title"/>
          </p:nvPr>
        </p:nvSpPr>
        <p:spPr>
          <a:xfrm>
            <a:off x="960120" y="317814"/>
            <a:ext cx="10268712" cy="170078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2B351D-270D-480D-8AF5-6A213ED2B3FB}"/>
              </a:ext>
            </a:extLst>
          </p:cNvPr>
          <p:cNvSpPr>
            <a:spLocks noGrp="1"/>
          </p:cNvSpPr>
          <p:nvPr>
            <p:ph type="body" idx="1"/>
          </p:nvPr>
        </p:nvSpPr>
        <p:spPr>
          <a:xfrm>
            <a:off x="960120" y="2587752"/>
            <a:ext cx="10268712" cy="35935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1EB0E73-3310-4A8F-BB4A-7A6A99121A61}"/>
              </a:ext>
            </a:extLst>
          </p:cNvPr>
          <p:cNvSpPr>
            <a:spLocks noGrp="1"/>
          </p:cNvSpPr>
          <p:nvPr>
            <p:ph type="dt" sz="half" idx="2"/>
          </p:nvPr>
        </p:nvSpPr>
        <p:spPr>
          <a:xfrm>
            <a:off x="6903720" y="6356350"/>
            <a:ext cx="3236976" cy="365125"/>
          </a:xfrm>
          <a:prstGeom prst="rect">
            <a:avLst/>
          </a:prstGeom>
        </p:spPr>
        <p:txBody>
          <a:bodyPr vert="horz" lIns="91440" tIns="45720" rIns="91440" bIns="45720" rtlCol="0" anchor="ctr"/>
          <a:lstStyle>
            <a:lvl1pPr algn="just">
              <a:defRPr sz="1200" spc="50" baseline="0">
                <a:solidFill>
                  <a:schemeClr val="tx1"/>
                </a:solidFill>
              </a:defRPr>
            </a:lvl1pPr>
          </a:lstStyle>
          <a:p>
            <a:pPr algn="r"/>
            <a:fld id="{A37D6D71-8B28-4ED6-B932-04B197003D23}" type="datetimeFigureOut">
              <a:rPr lang="en-US" smtClean="0"/>
              <a:pPr algn="r"/>
              <a:t>11/28/2022</a:t>
            </a:fld>
            <a:endParaRPr lang="en-US" spc="50" dirty="0"/>
          </a:p>
        </p:txBody>
      </p:sp>
      <p:sp>
        <p:nvSpPr>
          <p:cNvPr id="5" name="Footer Placeholder 4">
            <a:extLst>
              <a:ext uri="{FF2B5EF4-FFF2-40B4-BE49-F238E27FC236}">
                <a16:creationId xmlns:a16="http://schemas.microsoft.com/office/drawing/2014/main" id="{1381C4C0-515B-4404-A780-C31E7DFE54A4}"/>
              </a:ext>
            </a:extLst>
          </p:cNvPr>
          <p:cNvSpPr>
            <a:spLocks noGrp="1"/>
          </p:cNvSpPr>
          <p:nvPr>
            <p:ph type="ftr" sz="quarter" idx="3"/>
          </p:nvPr>
        </p:nvSpPr>
        <p:spPr>
          <a:xfrm>
            <a:off x="960120" y="6356350"/>
            <a:ext cx="5504688" cy="365125"/>
          </a:xfrm>
          <a:prstGeom prst="rect">
            <a:avLst/>
          </a:prstGeom>
        </p:spPr>
        <p:txBody>
          <a:bodyPr vert="horz" lIns="91440" tIns="45720" rIns="91440" bIns="45720" rtlCol="0" anchor="ctr"/>
          <a:lstStyle>
            <a:lvl1pPr algn="l">
              <a:defRPr sz="1100" cap="all" spc="50" baseline="0">
                <a:solidFill>
                  <a:schemeClr val="tx1"/>
                </a:solidFill>
              </a:defRPr>
            </a:lvl1pPr>
          </a:lstStyle>
          <a:p>
            <a:endParaRPr lang="en-US" spc="50" dirty="0"/>
          </a:p>
        </p:txBody>
      </p:sp>
      <p:sp>
        <p:nvSpPr>
          <p:cNvPr id="6" name="Slide Number Placeholder 5">
            <a:extLst>
              <a:ext uri="{FF2B5EF4-FFF2-40B4-BE49-F238E27FC236}">
                <a16:creationId xmlns:a16="http://schemas.microsoft.com/office/drawing/2014/main" id="{944C30C7-F013-428C-A6F7-A8CCCD14CEF4}"/>
              </a:ext>
            </a:extLst>
          </p:cNvPr>
          <p:cNvSpPr>
            <a:spLocks noGrp="1"/>
          </p:cNvSpPr>
          <p:nvPr>
            <p:ph type="sldNum" sz="quarter" idx="4"/>
          </p:nvPr>
        </p:nvSpPr>
        <p:spPr>
          <a:xfrm>
            <a:off x="10296144" y="6356350"/>
            <a:ext cx="932688" cy="365125"/>
          </a:xfrm>
          <a:prstGeom prst="rect">
            <a:avLst/>
          </a:prstGeom>
        </p:spPr>
        <p:txBody>
          <a:bodyPr vert="horz" lIns="91440" tIns="45720" rIns="91440" bIns="45720" rtlCol="0" anchor="ctr"/>
          <a:lstStyle>
            <a:lvl1pPr algn="r">
              <a:defRPr sz="1200">
                <a:solidFill>
                  <a:schemeClr val="tx1"/>
                </a:solidFill>
              </a:defRPr>
            </a:lvl1p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50212054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19" r:id="rId6"/>
    <p:sldLayoutId id="2147483715" r:id="rId7"/>
    <p:sldLayoutId id="2147483716" r:id="rId8"/>
    <p:sldLayoutId id="2147483717" r:id="rId9"/>
    <p:sldLayoutId id="2147483718" r:id="rId10"/>
    <p:sldLayoutId id="2147483720" r:id="rId11"/>
  </p:sldLayoutIdLst>
  <p:txStyles>
    <p:titleStyle>
      <a:lvl1pPr algn="l" defTabSz="914400" rtl="0" eaLnBrk="1" latinLnBrk="0" hangingPunct="1">
        <a:lnSpc>
          <a:spcPct val="90000"/>
        </a:lnSpc>
        <a:spcBef>
          <a:spcPct val="0"/>
        </a:spcBef>
        <a:buNone/>
        <a:defRPr sz="6600" kern="1200" cap="all" spc="120" baseline="0">
          <a:solidFill>
            <a:schemeClr val="bg1"/>
          </a:solidFill>
          <a:latin typeface="+mj-lt"/>
          <a:ea typeface="+mj-ea"/>
          <a:cs typeface="+mj-cs"/>
        </a:defRPr>
      </a:lvl1pPr>
    </p:titleStyle>
    <p:bodyStyle>
      <a:lvl1pPr marL="0" indent="0" algn="l" defTabSz="914400" rtl="0" eaLnBrk="1" latinLnBrk="0" hangingPunct="1">
        <a:lnSpc>
          <a:spcPct val="101000"/>
        </a:lnSpc>
        <a:spcBef>
          <a:spcPts val="700"/>
        </a:spcBef>
        <a:spcAft>
          <a:spcPts val="700"/>
        </a:spcAft>
        <a:buFont typeface="Arial" panose="020B0604020202020204" pitchFamily="34" charset="0"/>
        <a:buNone/>
        <a:defRPr sz="26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300" kern="1200" spc="50" baseline="0">
          <a:solidFill>
            <a:schemeClr val="tx1"/>
          </a:solidFill>
          <a:latin typeface="+mn-lt"/>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slideLayout" Target="../slideLayouts/slideLayout2.xml"/><Relationship Id="rId7" Type="http://schemas.openxmlformats.org/officeDocument/2006/relationships/diagramColors" Target="../diagrams/colors8.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slideLayout" Target="../slideLayouts/slideLayout2.xml"/><Relationship Id="rId7" Type="http://schemas.openxmlformats.org/officeDocument/2006/relationships/diagramColors" Target="../diagrams/colors9.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slideLayout" Target="../slideLayouts/slideLayout2.xml"/><Relationship Id="rId7" Type="http://schemas.openxmlformats.org/officeDocument/2006/relationships/diagramColors" Target="../diagrams/colors10.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slideLayout" Target="../slideLayouts/slideLayout2.xml"/><Relationship Id="rId7" Type="http://schemas.openxmlformats.org/officeDocument/2006/relationships/diagramColors" Target="../diagrams/colors1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slideLayout" Target="../slideLayouts/slideLayout2.xml"/><Relationship Id="rId7" Type="http://schemas.openxmlformats.org/officeDocument/2006/relationships/diagramColors" Target="../diagrams/colors1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hyperlink" Target="http://www.pngall.com/thank-you-png" TargetMode="Externa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2.xml"/><Relationship Id="rId7" Type="http://schemas.openxmlformats.org/officeDocument/2006/relationships/diagramColors" Target="../diagrams/colors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slideLayout" Target="../slideLayouts/slideLayout2.xml"/><Relationship Id="rId7" Type="http://schemas.openxmlformats.org/officeDocument/2006/relationships/diagramColors" Target="../diagrams/colors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slideLayout" Target="../slideLayouts/slideLayout2.xml"/><Relationship Id="rId7" Type="http://schemas.openxmlformats.org/officeDocument/2006/relationships/diagramColors" Target="../diagrams/colors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2"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65E0E3C-32F3-480B-9842-7611BBE2E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345" y="0"/>
            <a:ext cx="753465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0EFA1AC-5E38-4EDC-8CCE-6F1A0911CB00}"/>
              </a:ext>
            </a:extLst>
          </p:cNvPr>
          <p:cNvSpPr>
            <a:spLocks noGrp="1"/>
          </p:cNvSpPr>
          <p:nvPr>
            <p:ph type="ctrTitle"/>
          </p:nvPr>
        </p:nvSpPr>
        <p:spPr>
          <a:xfrm>
            <a:off x="5315736" y="640081"/>
            <a:ext cx="5916145" cy="3812102"/>
          </a:xfrm>
        </p:spPr>
        <p:txBody>
          <a:bodyPr anchor="b">
            <a:normAutofit/>
          </a:bodyPr>
          <a:lstStyle/>
          <a:p>
            <a:r>
              <a:rPr lang="en-US" dirty="0">
                <a:solidFill>
                  <a:schemeClr val="bg1"/>
                </a:solidFill>
              </a:rPr>
              <a:t>Kingspoint Christian School</a:t>
            </a:r>
          </a:p>
        </p:txBody>
      </p:sp>
      <p:sp>
        <p:nvSpPr>
          <p:cNvPr id="3" name="Subtitle 2">
            <a:extLst>
              <a:ext uri="{FF2B5EF4-FFF2-40B4-BE49-F238E27FC236}">
                <a16:creationId xmlns:a16="http://schemas.microsoft.com/office/drawing/2014/main" id="{754DAAA4-3C1A-4C17-A8C1-5055B77B2080}"/>
              </a:ext>
            </a:extLst>
          </p:cNvPr>
          <p:cNvSpPr>
            <a:spLocks noGrp="1"/>
          </p:cNvSpPr>
          <p:nvPr>
            <p:ph type="subTitle" idx="1"/>
          </p:nvPr>
        </p:nvSpPr>
        <p:spPr>
          <a:xfrm>
            <a:off x="5315735" y="4646030"/>
            <a:ext cx="5916145" cy="1344868"/>
          </a:xfrm>
        </p:spPr>
        <p:txBody>
          <a:bodyPr anchor="t">
            <a:normAutofit/>
          </a:bodyPr>
          <a:lstStyle/>
          <a:p>
            <a:r>
              <a:rPr lang="en-US" sz="4800" dirty="0"/>
              <a:t>Volunteer Training</a:t>
            </a:r>
          </a:p>
        </p:txBody>
      </p:sp>
      <p:pic>
        <p:nvPicPr>
          <p:cNvPr id="4" name="Picture 3" descr="Coloured paper in a stack">
            <a:extLst>
              <a:ext uri="{FF2B5EF4-FFF2-40B4-BE49-F238E27FC236}">
                <a16:creationId xmlns:a16="http://schemas.microsoft.com/office/drawing/2014/main" id="{E93D1C5A-21A6-4633-A8ED-DAD4450B2C60}"/>
              </a:ext>
            </a:extLst>
          </p:cNvPr>
          <p:cNvPicPr>
            <a:picLocks noChangeAspect="1"/>
          </p:cNvPicPr>
          <p:nvPr/>
        </p:nvPicPr>
        <p:blipFill rotWithShape="1">
          <a:blip r:embed="rId4"/>
          <a:srcRect l="32905" r="21764" b="-1"/>
          <a:stretch/>
        </p:blipFill>
        <p:spPr>
          <a:xfrm>
            <a:off x="-17972" y="10"/>
            <a:ext cx="4657325" cy="6857990"/>
          </a:xfrm>
          <a:prstGeom prst="rect">
            <a:avLst/>
          </a:prstGeom>
        </p:spPr>
      </p:pic>
      <p:pic>
        <p:nvPicPr>
          <p:cNvPr id="6" name="Audio 5">
            <a:hlinkClick r:id="" action="ppaction://media"/>
            <a:extLst>
              <a:ext uri="{FF2B5EF4-FFF2-40B4-BE49-F238E27FC236}">
                <a16:creationId xmlns:a16="http://schemas.microsoft.com/office/drawing/2014/main" id="{3A872DC4-5208-4364-B8AA-D3BBB2B170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41008422"/>
      </p:ext>
    </p:extLst>
  </p:cSld>
  <p:clrMapOvr>
    <a:masterClrMapping/>
  </p:clrMapOvr>
  <mc:AlternateContent xmlns:mc="http://schemas.openxmlformats.org/markup-compatibility/2006" xmlns:p14="http://schemas.microsoft.com/office/powerpoint/2010/main">
    <mc:Choice Requires="p14">
      <p:transition spd="slow" p14:dur="2000" advTm="5466"/>
    </mc:Choice>
    <mc:Fallback xmlns="">
      <p:transition spd="slow" advTm="5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696E94-7B53-4F95-B6D7-FADEEA72AB14}"/>
              </a:ext>
            </a:extLst>
          </p:cNvPr>
          <p:cNvSpPr>
            <a:spLocks noGrp="1"/>
          </p:cNvSpPr>
          <p:nvPr>
            <p:ph type="title"/>
          </p:nvPr>
        </p:nvSpPr>
        <p:spPr>
          <a:xfrm>
            <a:off x="960120" y="643467"/>
            <a:ext cx="4628638" cy="5571066"/>
          </a:xfrm>
        </p:spPr>
        <p:txBody>
          <a:bodyPr>
            <a:normAutofit/>
          </a:bodyPr>
          <a:lstStyle/>
          <a:p>
            <a:r>
              <a:rPr lang="en-US" dirty="0"/>
              <a:t>Discipline</a:t>
            </a:r>
          </a:p>
        </p:txBody>
      </p:sp>
      <p:graphicFrame>
        <p:nvGraphicFramePr>
          <p:cNvPr id="5" name="Content Placeholder 2">
            <a:extLst>
              <a:ext uri="{FF2B5EF4-FFF2-40B4-BE49-F238E27FC236}">
                <a16:creationId xmlns:a16="http://schemas.microsoft.com/office/drawing/2014/main" id="{4DBA4FF0-F9E6-4CBB-968E-890EF614DDAE}"/>
              </a:ext>
            </a:extLst>
          </p:cNvPr>
          <p:cNvGraphicFramePr>
            <a:graphicFrameLocks noGrp="1"/>
          </p:cNvGraphicFramePr>
          <p:nvPr>
            <p:ph idx="1"/>
            <p:extLst>
              <p:ext uri="{D42A27DB-BD31-4B8C-83A1-F6EECF244321}">
                <p14:modId xmlns:p14="http://schemas.microsoft.com/office/powerpoint/2010/main" val="2170351035"/>
              </p:ext>
            </p:extLst>
          </p:nvPr>
        </p:nvGraphicFramePr>
        <p:xfrm>
          <a:off x="6737940" y="643467"/>
          <a:ext cx="4490447" cy="55803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Audio 5">
            <a:hlinkClick r:id="" action="ppaction://media"/>
            <a:extLst>
              <a:ext uri="{FF2B5EF4-FFF2-40B4-BE49-F238E27FC236}">
                <a16:creationId xmlns:a16="http://schemas.microsoft.com/office/drawing/2014/main" id="{45751D90-AB78-48EA-8F8F-0EC49110048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15830629"/>
      </p:ext>
    </p:extLst>
  </p:cSld>
  <p:clrMapOvr>
    <a:masterClrMapping/>
  </p:clrMapOvr>
  <p:transition spd="slow" advTm="49365">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734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A496C83-FCF6-493E-83C3-B32B7E7D1A1C}"/>
              </a:ext>
            </a:extLst>
          </p:cNvPr>
          <p:cNvSpPr>
            <a:spLocks noGrp="1"/>
          </p:cNvSpPr>
          <p:nvPr>
            <p:ph type="title"/>
          </p:nvPr>
        </p:nvSpPr>
        <p:spPr>
          <a:xfrm>
            <a:off x="960120" y="643467"/>
            <a:ext cx="3212593" cy="5571066"/>
          </a:xfrm>
        </p:spPr>
        <p:txBody>
          <a:bodyPr>
            <a:normAutofit/>
          </a:bodyPr>
          <a:lstStyle/>
          <a:p>
            <a:r>
              <a:rPr lang="en-US" sz="5100" dirty="0"/>
              <a:t>Discipline</a:t>
            </a:r>
          </a:p>
        </p:txBody>
      </p:sp>
      <p:sp>
        <p:nvSpPr>
          <p:cNvPr id="3" name="Content Placeholder 2">
            <a:extLst>
              <a:ext uri="{FF2B5EF4-FFF2-40B4-BE49-F238E27FC236}">
                <a16:creationId xmlns:a16="http://schemas.microsoft.com/office/drawing/2014/main" id="{482AFB9E-AEFC-42E6-93D2-0001FAB06AD0}"/>
              </a:ext>
            </a:extLst>
          </p:cNvPr>
          <p:cNvSpPr>
            <a:spLocks noGrp="1"/>
          </p:cNvSpPr>
          <p:nvPr>
            <p:ph idx="1"/>
          </p:nvPr>
        </p:nvSpPr>
        <p:spPr>
          <a:xfrm>
            <a:off x="5302336" y="643467"/>
            <a:ext cx="5926496" cy="5571066"/>
          </a:xfrm>
        </p:spPr>
        <p:txBody>
          <a:bodyPr anchor="ctr">
            <a:normAutofit/>
          </a:bodyPr>
          <a:lstStyle/>
          <a:p>
            <a:r>
              <a:rPr lang="en-US" sz="2400" dirty="0"/>
              <a:t>6. Have a reason for what you ask a student to do, and, whenever possible, take time to give a reason for your request.</a:t>
            </a:r>
          </a:p>
          <a:p>
            <a:r>
              <a:rPr lang="en-US" sz="2400" dirty="0"/>
              <a:t>7. Be honest in what you say and do. A student’s trust in you will be a great help.</a:t>
            </a:r>
          </a:p>
          <a:p>
            <a:r>
              <a:rPr lang="en-US" sz="2400" dirty="0"/>
              <a:t>8. Be fair. Injustice, not punishment, is what makes a student rebel.</a:t>
            </a:r>
          </a:p>
          <a:p>
            <a:r>
              <a:rPr lang="en-US" sz="2400" dirty="0"/>
              <a:t>9. Be friendly and enthusiastic. Always show interest in what students are doing.</a:t>
            </a:r>
          </a:p>
          <a:p>
            <a:r>
              <a:rPr lang="en-US" sz="2400" dirty="0"/>
              <a:t>10. Commend good qualities and appropriate actions.</a:t>
            </a:r>
          </a:p>
        </p:txBody>
      </p:sp>
      <p:pic>
        <p:nvPicPr>
          <p:cNvPr id="4" name="Audio 3">
            <a:hlinkClick r:id="" action="ppaction://media"/>
            <a:extLst>
              <a:ext uri="{FF2B5EF4-FFF2-40B4-BE49-F238E27FC236}">
                <a16:creationId xmlns:a16="http://schemas.microsoft.com/office/drawing/2014/main" id="{13727C72-F7F5-439C-81F4-2C33C9703B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2842604"/>
      </p:ext>
    </p:extLst>
  </p:cSld>
  <p:clrMapOvr>
    <a:masterClrMapping/>
  </p:clrMapOvr>
  <p:transition spd="slow" advTm="31321">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45B42B6-26F8-4E25-839B-FB38F13BE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3D15BC-1277-426C-A641-1CFE6DF93C23}"/>
              </a:ext>
            </a:extLst>
          </p:cNvPr>
          <p:cNvSpPr>
            <a:spLocks noGrp="1"/>
          </p:cNvSpPr>
          <p:nvPr>
            <p:ph type="title"/>
          </p:nvPr>
        </p:nvSpPr>
        <p:spPr>
          <a:xfrm>
            <a:off x="960120" y="317814"/>
            <a:ext cx="10268712" cy="1700784"/>
          </a:xfrm>
        </p:spPr>
        <p:txBody>
          <a:bodyPr>
            <a:normAutofit/>
          </a:bodyPr>
          <a:lstStyle/>
          <a:p>
            <a:r>
              <a:rPr lang="en-US" dirty="0"/>
              <a:t>discipline</a:t>
            </a:r>
          </a:p>
        </p:txBody>
      </p:sp>
      <p:graphicFrame>
        <p:nvGraphicFramePr>
          <p:cNvPr id="5" name="Content Placeholder 2">
            <a:extLst>
              <a:ext uri="{FF2B5EF4-FFF2-40B4-BE49-F238E27FC236}">
                <a16:creationId xmlns:a16="http://schemas.microsoft.com/office/drawing/2014/main" id="{D236CFB4-3050-411D-B4D1-5A260278F20A}"/>
              </a:ext>
            </a:extLst>
          </p:cNvPr>
          <p:cNvGraphicFramePr>
            <a:graphicFrameLocks noGrp="1"/>
          </p:cNvGraphicFramePr>
          <p:nvPr>
            <p:ph idx="1"/>
            <p:extLst>
              <p:ext uri="{D42A27DB-BD31-4B8C-83A1-F6EECF244321}">
                <p14:modId xmlns:p14="http://schemas.microsoft.com/office/powerpoint/2010/main" val="261782685"/>
              </p:ext>
            </p:extLst>
          </p:nvPr>
        </p:nvGraphicFramePr>
        <p:xfrm>
          <a:off x="960438" y="2745545"/>
          <a:ext cx="10267950" cy="33644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6640E91B-D503-4C7A-8E6C-E571A39F253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52269582"/>
      </p:ext>
    </p:extLst>
  </p:cSld>
  <p:clrMapOvr>
    <a:masterClrMapping/>
  </p:clrMapOvr>
  <p:transition spd="slow" advTm="26856">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45B42B6-26F8-4E25-839B-FB38F13BE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3936A8C-DA88-422A-B2D2-44B8436A5FA4}"/>
              </a:ext>
            </a:extLst>
          </p:cNvPr>
          <p:cNvSpPr>
            <a:spLocks noGrp="1"/>
          </p:cNvSpPr>
          <p:nvPr>
            <p:ph type="title"/>
          </p:nvPr>
        </p:nvSpPr>
        <p:spPr>
          <a:xfrm>
            <a:off x="960120" y="317814"/>
            <a:ext cx="10268712" cy="1700784"/>
          </a:xfrm>
        </p:spPr>
        <p:txBody>
          <a:bodyPr>
            <a:normAutofit/>
          </a:bodyPr>
          <a:lstStyle/>
          <a:p>
            <a:r>
              <a:rPr lang="en-US" dirty="0"/>
              <a:t>discipline</a:t>
            </a:r>
          </a:p>
        </p:txBody>
      </p:sp>
      <p:graphicFrame>
        <p:nvGraphicFramePr>
          <p:cNvPr id="5" name="Content Placeholder 2">
            <a:extLst>
              <a:ext uri="{FF2B5EF4-FFF2-40B4-BE49-F238E27FC236}">
                <a16:creationId xmlns:a16="http://schemas.microsoft.com/office/drawing/2014/main" id="{800245D2-DB9B-4FD2-B8B4-77163B283980}"/>
              </a:ext>
            </a:extLst>
          </p:cNvPr>
          <p:cNvGraphicFramePr>
            <a:graphicFrameLocks noGrp="1"/>
          </p:cNvGraphicFramePr>
          <p:nvPr>
            <p:ph idx="1"/>
            <p:extLst>
              <p:ext uri="{D42A27DB-BD31-4B8C-83A1-F6EECF244321}">
                <p14:modId xmlns:p14="http://schemas.microsoft.com/office/powerpoint/2010/main" val="515530680"/>
              </p:ext>
            </p:extLst>
          </p:nvPr>
        </p:nvGraphicFramePr>
        <p:xfrm>
          <a:off x="960438" y="2745545"/>
          <a:ext cx="10267950" cy="33644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Audio 5">
            <a:hlinkClick r:id="" action="ppaction://media"/>
            <a:extLst>
              <a:ext uri="{FF2B5EF4-FFF2-40B4-BE49-F238E27FC236}">
                <a16:creationId xmlns:a16="http://schemas.microsoft.com/office/drawing/2014/main" id="{DB878081-F7E2-486E-BDA3-F07D1A666D6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63954278"/>
      </p:ext>
    </p:extLst>
  </p:cSld>
  <p:clrMapOvr>
    <a:masterClrMapping/>
  </p:clrMapOvr>
  <p:transition spd="slow" advTm="27827">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734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34F0195-6784-4E0A-BD8B-50ECA3095F56}"/>
              </a:ext>
            </a:extLst>
          </p:cNvPr>
          <p:cNvSpPr>
            <a:spLocks noGrp="1"/>
          </p:cNvSpPr>
          <p:nvPr>
            <p:ph type="title"/>
          </p:nvPr>
        </p:nvSpPr>
        <p:spPr>
          <a:xfrm>
            <a:off x="960120" y="643467"/>
            <a:ext cx="3212593" cy="5571066"/>
          </a:xfrm>
        </p:spPr>
        <p:txBody>
          <a:bodyPr>
            <a:normAutofit/>
          </a:bodyPr>
          <a:lstStyle/>
          <a:p>
            <a:r>
              <a:rPr lang="en-US" sz="5100" dirty="0"/>
              <a:t>discipline</a:t>
            </a:r>
          </a:p>
        </p:txBody>
      </p:sp>
      <p:graphicFrame>
        <p:nvGraphicFramePr>
          <p:cNvPr id="5" name="Content Placeholder 2">
            <a:extLst>
              <a:ext uri="{FF2B5EF4-FFF2-40B4-BE49-F238E27FC236}">
                <a16:creationId xmlns:a16="http://schemas.microsoft.com/office/drawing/2014/main" id="{6547CD07-FD44-4D2C-9B2A-AE22C7AE246F}"/>
              </a:ext>
            </a:extLst>
          </p:cNvPr>
          <p:cNvGraphicFramePr>
            <a:graphicFrameLocks noGrp="1"/>
          </p:cNvGraphicFramePr>
          <p:nvPr>
            <p:ph idx="1"/>
            <p:extLst>
              <p:ext uri="{D42A27DB-BD31-4B8C-83A1-F6EECF244321}">
                <p14:modId xmlns:p14="http://schemas.microsoft.com/office/powerpoint/2010/main" val="3991622781"/>
              </p:ext>
            </p:extLst>
          </p:nvPr>
        </p:nvGraphicFramePr>
        <p:xfrm>
          <a:off x="5411638" y="643467"/>
          <a:ext cx="5816750" cy="55710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3825301E-0EB6-4AEF-AD8B-2257E72085A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51738987"/>
      </p:ext>
    </p:extLst>
  </p:cSld>
  <p:clrMapOvr>
    <a:masterClrMapping/>
  </p:clrMapOvr>
  <p:transition spd="slow" advTm="28222">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734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23DD73-F591-4E11-9DB5-EB77CEEBA987}"/>
              </a:ext>
            </a:extLst>
          </p:cNvPr>
          <p:cNvSpPr>
            <a:spLocks noGrp="1"/>
          </p:cNvSpPr>
          <p:nvPr>
            <p:ph type="title"/>
          </p:nvPr>
        </p:nvSpPr>
        <p:spPr>
          <a:xfrm>
            <a:off x="960120" y="643467"/>
            <a:ext cx="3212593" cy="5571066"/>
          </a:xfrm>
        </p:spPr>
        <p:txBody>
          <a:bodyPr>
            <a:normAutofit/>
          </a:bodyPr>
          <a:lstStyle/>
          <a:p>
            <a:r>
              <a:rPr lang="en-US" dirty="0"/>
              <a:t>Next steps</a:t>
            </a:r>
          </a:p>
        </p:txBody>
      </p:sp>
      <p:graphicFrame>
        <p:nvGraphicFramePr>
          <p:cNvPr id="5" name="Content Placeholder 2">
            <a:extLst>
              <a:ext uri="{FF2B5EF4-FFF2-40B4-BE49-F238E27FC236}">
                <a16:creationId xmlns:a16="http://schemas.microsoft.com/office/drawing/2014/main" id="{DB7CB456-0BBD-45F3-ADA0-B9CF00D91837}"/>
              </a:ext>
            </a:extLst>
          </p:cNvPr>
          <p:cNvGraphicFramePr>
            <a:graphicFrameLocks noGrp="1"/>
          </p:cNvGraphicFramePr>
          <p:nvPr>
            <p:ph idx="1"/>
            <p:extLst>
              <p:ext uri="{D42A27DB-BD31-4B8C-83A1-F6EECF244321}">
                <p14:modId xmlns:p14="http://schemas.microsoft.com/office/powerpoint/2010/main" val="3709654059"/>
              </p:ext>
            </p:extLst>
          </p:nvPr>
        </p:nvGraphicFramePr>
        <p:xfrm>
          <a:off x="5411638" y="643467"/>
          <a:ext cx="5816750" cy="55710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Audio 6">
            <a:hlinkClick r:id="" action="ppaction://media"/>
            <a:extLst>
              <a:ext uri="{FF2B5EF4-FFF2-40B4-BE49-F238E27FC236}">
                <a16:creationId xmlns:a16="http://schemas.microsoft.com/office/drawing/2014/main" id="{1FD9B44B-C1A6-4B22-AAAA-2ED357DE9C7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35749621"/>
      </p:ext>
    </p:extLst>
  </p:cSld>
  <p:clrMapOvr>
    <a:masterClrMapping/>
  </p:clrMapOvr>
  <p:transition spd="slow" advTm="16356">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7">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19">
            <a:extLst>
              <a:ext uri="{FF2B5EF4-FFF2-40B4-BE49-F238E27FC236}">
                <a16:creationId xmlns:a16="http://schemas.microsoft.com/office/drawing/2014/main" id="{245B42B6-26F8-4E25-839B-FB38F13BE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BB538A-05E6-4099-86BF-437C3B37DCE5}"/>
              </a:ext>
            </a:extLst>
          </p:cNvPr>
          <p:cNvSpPr>
            <a:spLocks noGrp="1"/>
          </p:cNvSpPr>
          <p:nvPr>
            <p:ph type="title"/>
          </p:nvPr>
        </p:nvSpPr>
        <p:spPr>
          <a:xfrm>
            <a:off x="960120" y="317814"/>
            <a:ext cx="10268712" cy="1700784"/>
          </a:xfrm>
        </p:spPr>
        <p:txBody>
          <a:bodyPr vert="horz" lIns="91440" tIns="45720" rIns="91440" bIns="45720" rtlCol="0">
            <a:normAutofit/>
          </a:bodyPr>
          <a:lstStyle/>
          <a:p>
            <a:br>
              <a:rPr lang="en-US" sz="5600" b="1" cap="none" spc="0" dirty="0">
                <a:ln w="12700">
                  <a:solidFill>
                    <a:schemeClr val="tx2">
                      <a:lumMod val="75000"/>
                    </a:schemeClr>
                  </a:solidFill>
                  <a:prstDash val="solid"/>
                </a:ln>
                <a:effectLst>
                  <a:outerShdw dist="38100" dir="2640000" algn="bl" rotWithShape="0">
                    <a:schemeClr val="tx2">
                      <a:lumMod val="75000"/>
                    </a:schemeClr>
                  </a:outerShdw>
                </a:effectLst>
                <a:latin typeface="Algerian" panose="04020705040A02060702" pitchFamily="82" charset="0"/>
              </a:rPr>
            </a:br>
            <a:endParaRPr lang="en-US" sz="5600" dirty="0">
              <a:latin typeface="Algerian" panose="04020705040A02060702" pitchFamily="82" charset="0"/>
            </a:endParaRPr>
          </a:p>
        </p:txBody>
      </p:sp>
      <p:pic>
        <p:nvPicPr>
          <p:cNvPr id="13" name="Picture 12" descr="Text&#10;&#10;Description automatically generated with medium confidence">
            <a:extLst>
              <a:ext uri="{FF2B5EF4-FFF2-40B4-BE49-F238E27FC236}">
                <a16:creationId xmlns:a16="http://schemas.microsoft.com/office/drawing/2014/main" id="{404FA167-C67F-4A26-83BC-0A498C9140D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58597" y="3519742"/>
            <a:ext cx="3694176" cy="1939442"/>
          </a:xfrm>
          <a:prstGeom prst="rect">
            <a:avLst/>
          </a:prstGeom>
        </p:spPr>
      </p:pic>
      <p:sp>
        <p:nvSpPr>
          <p:cNvPr id="3" name="Content Placeholder 2">
            <a:extLst>
              <a:ext uri="{FF2B5EF4-FFF2-40B4-BE49-F238E27FC236}">
                <a16:creationId xmlns:a16="http://schemas.microsoft.com/office/drawing/2014/main" id="{75EC56A9-DED8-4015-8AF1-F301BBDE5D80}"/>
              </a:ext>
            </a:extLst>
          </p:cNvPr>
          <p:cNvSpPr>
            <a:spLocks noGrp="1"/>
          </p:cNvSpPr>
          <p:nvPr>
            <p:ph idx="1"/>
          </p:nvPr>
        </p:nvSpPr>
        <p:spPr>
          <a:xfrm>
            <a:off x="5296240" y="2835776"/>
            <a:ext cx="5932591" cy="3274183"/>
          </a:xfrm>
        </p:spPr>
        <p:txBody>
          <a:bodyPr vert="horz" lIns="91440" tIns="45720" rIns="91440" bIns="45720" rtlCol="0" anchor="ctr">
            <a:noAutofit/>
          </a:bodyPr>
          <a:lstStyle/>
          <a:p>
            <a:pPr algn="ctr"/>
            <a:r>
              <a:rPr lang="en-US" sz="4000" b="1" dirty="0">
                <a:latin typeface="Bradley Hand ITC" panose="03070402050302030203" pitchFamily="66" charset="0"/>
              </a:rPr>
              <a:t>We appreciate all our volunteers! You help make Kingspoint a great place to be!</a:t>
            </a:r>
          </a:p>
        </p:txBody>
      </p:sp>
      <p:pic>
        <p:nvPicPr>
          <p:cNvPr id="17" name="Audio 16">
            <a:hlinkClick r:id="" action="ppaction://media"/>
            <a:extLst>
              <a:ext uri="{FF2B5EF4-FFF2-40B4-BE49-F238E27FC236}">
                <a16:creationId xmlns:a16="http://schemas.microsoft.com/office/drawing/2014/main" id="{A423A83D-FC65-4D66-833F-D502266075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61969027"/>
      </p:ext>
    </p:extLst>
  </p:cSld>
  <p:clrMapOvr>
    <a:masterClrMapping/>
  </p:clrMapOvr>
  <p:transition spd="slow" advTm="10855">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734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9A4155A-78F7-4B09-9118-F3C7E96CB150}"/>
              </a:ext>
            </a:extLst>
          </p:cNvPr>
          <p:cNvSpPr>
            <a:spLocks noGrp="1"/>
          </p:cNvSpPr>
          <p:nvPr>
            <p:ph type="title"/>
          </p:nvPr>
        </p:nvSpPr>
        <p:spPr>
          <a:xfrm>
            <a:off x="960120" y="643467"/>
            <a:ext cx="3212593" cy="5571066"/>
          </a:xfrm>
        </p:spPr>
        <p:txBody>
          <a:bodyPr>
            <a:normAutofit/>
          </a:bodyPr>
          <a:lstStyle/>
          <a:p>
            <a:r>
              <a:rPr lang="en-US" sz="4100" dirty="0"/>
              <a:t>Job Description</a:t>
            </a:r>
          </a:p>
        </p:txBody>
      </p:sp>
      <p:graphicFrame>
        <p:nvGraphicFramePr>
          <p:cNvPr id="7" name="Content Placeholder 2">
            <a:extLst>
              <a:ext uri="{FF2B5EF4-FFF2-40B4-BE49-F238E27FC236}">
                <a16:creationId xmlns:a16="http://schemas.microsoft.com/office/drawing/2014/main" id="{3681AEDB-0FFB-4B8A-AAEA-D56B029D2754}"/>
              </a:ext>
            </a:extLst>
          </p:cNvPr>
          <p:cNvGraphicFramePr>
            <a:graphicFrameLocks noGrp="1"/>
          </p:cNvGraphicFramePr>
          <p:nvPr>
            <p:ph idx="1"/>
            <p:extLst>
              <p:ext uri="{D42A27DB-BD31-4B8C-83A1-F6EECF244321}">
                <p14:modId xmlns:p14="http://schemas.microsoft.com/office/powerpoint/2010/main" val="941106325"/>
              </p:ext>
            </p:extLst>
          </p:nvPr>
        </p:nvGraphicFramePr>
        <p:xfrm>
          <a:off x="5411638" y="643467"/>
          <a:ext cx="5816750" cy="55710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Audio 7">
            <a:hlinkClick r:id="" action="ppaction://media"/>
            <a:extLst>
              <a:ext uri="{FF2B5EF4-FFF2-40B4-BE49-F238E27FC236}">
                <a16:creationId xmlns:a16="http://schemas.microsoft.com/office/drawing/2014/main" id="{7F93DE87-7F12-402E-B0E8-AF9CBD138E7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62488442"/>
      </p:ext>
    </p:extLst>
  </p:cSld>
  <p:clrMapOvr>
    <a:masterClrMapping/>
  </p:clrMapOvr>
  <p:transition spd="slow" advTm="29267">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3F8794-6B3A-4DAA-B13E-97435B3AC854}"/>
              </a:ext>
            </a:extLst>
          </p:cNvPr>
          <p:cNvSpPr>
            <a:spLocks noGrp="1"/>
          </p:cNvSpPr>
          <p:nvPr>
            <p:ph type="title"/>
          </p:nvPr>
        </p:nvSpPr>
        <p:spPr>
          <a:xfrm>
            <a:off x="960120" y="317814"/>
            <a:ext cx="10268712" cy="1700784"/>
          </a:xfrm>
        </p:spPr>
        <p:txBody>
          <a:bodyPr>
            <a:normAutofit/>
          </a:bodyPr>
          <a:lstStyle/>
          <a:p>
            <a:r>
              <a:rPr lang="en-US" dirty="0"/>
              <a:t>Job description</a:t>
            </a:r>
          </a:p>
        </p:txBody>
      </p:sp>
      <p:sp>
        <p:nvSpPr>
          <p:cNvPr id="14" name="Rectangle 10">
            <a:extLst>
              <a:ext uri="{FF2B5EF4-FFF2-40B4-BE49-F238E27FC236}">
                <a16:creationId xmlns:a16="http://schemas.microsoft.com/office/drawing/2014/main" id="{27248369-464E-49D1-91FC-BC34A50A6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2264989"/>
            <a:ext cx="12188952" cy="3952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5" name="Content Placeholder 2">
            <a:extLst>
              <a:ext uri="{FF2B5EF4-FFF2-40B4-BE49-F238E27FC236}">
                <a16:creationId xmlns:a16="http://schemas.microsoft.com/office/drawing/2014/main" id="{38D0127F-3F3D-4630-A8D6-2C58505AB4B7}"/>
              </a:ext>
            </a:extLst>
          </p:cNvPr>
          <p:cNvGraphicFramePr>
            <a:graphicFrameLocks noGrp="1"/>
          </p:cNvGraphicFramePr>
          <p:nvPr>
            <p:ph idx="1"/>
            <p:extLst>
              <p:ext uri="{D42A27DB-BD31-4B8C-83A1-F6EECF244321}">
                <p14:modId xmlns:p14="http://schemas.microsoft.com/office/powerpoint/2010/main" val="2469055226"/>
              </p:ext>
            </p:extLst>
          </p:nvPr>
        </p:nvGraphicFramePr>
        <p:xfrm>
          <a:off x="960438" y="2749620"/>
          <a:ext cx="10267950" cy="29829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Audio 5">
            <a:hlinkClick r:id="" action="ppaction://media"/>
            <a:extLst>
              <a:ext uri="{FF2B5EF4-FFF2-40B4-BE49-F238E27FC236}">
                <a16:creationId xmlns:a16="http://schemas.microsoft.com/office/drawing/2014/main" id="{86FD7C8C-BA78-48C9-ACB3-2E8CE2400AD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24832470"/>
      </p:ext>
    </p:extLst>
  </p:cSld>
  <p:clrMapOvr>
    <a:overrideClrMapping bg1="dk1" tx1="lt1" bg2="dk2" tx2="lt2" accent1="accent1" accent2="accent2" accent3="accent3" accent4="accent4" accent5="accent5" accent6="accent6" hlink="hlink" folHlink="folHlink"/>
  </p:clrMapOvr>
  <p:transition spd="slow" advTm="38883">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45B42B6-26F8-4E25-839B-FB38F13BE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084AA9-93D0-4393-BFFF-25CB107796B7}"/>
              </a:ext>
            </a:extLst>
          </p:cNvPr>
          <p:cNvSpPr>
            <a:spLocks noGrp="1"/>
          </p:cNvSpPr>
          <p:nvPr>
            <p:ph type="title"/>
          </p:nvPr>
        </p:nvSpPr>
        <p:spPr>
          <a:xfrm>
            <a:off x="960120" y="317814"/>
            <a:ext cx="10268712" cy="1700784"/>
          </a:xfrm>
        </p:spPr>
        <p:txBody>
          <a:bodyPr>
            <a:normAutofit/>
          </a:bodyPr>
          <a:lstStyle/>
          <a:p>
            <a:r>
              <a:rPr lang="en-US" sz="6100" dirty="0"/>
              <a:t>Responsibilities and Duties</a:t>
            </a:r>
          </a:p>
        </p:txBody>
      </p:sp>
      <p:graphicFrame>
        <p:nvGraphicFramePr>
          <p:cNvPr id="7" name="Content Placeholder 2">
            <a:extLst>
              <a:ext uri="{FF2B5EF4-FFF2-40B4-BE49-F238E27FC236}">
                <a16:creationId xmlns:a16="http://schemas.microsoft.com/office/drawing/2014/main" id="{6A3606FA-24FE-4148-8CB5-97D5D7ECD3E8}"/>
              </a:ext>
            </a:extLst>
          </p:cNvPr>
          <p:cNvGraphicFramePr>
            <a:graphicFrameLocks noGrp="1"/>
          </p:cNvGraphicFramePr>
          <p:nvPr>
            <p:ph idx="1"/>
            <p:extLst>
              <p:ext uri="{D42A27DB-BD31-4B8C-83A1-F6EECF244321}">
                <p14:modId xmlns:p14="http://schemas.microsoft.com/office/powerpoint/2010/main" val="741286204"/>
              </p:ext>
            </p:extLst>
          </p:nvPr>
        </p:nvGraphicFramePr>
        <p:xfrm>
          <a:off x="960438" y="2745545"/>
          <a:ext cx="10267950" cy="33644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Audio 5">
            <a:hlinkClick r:id="" action="ppaction://media"/>
            <a:extLst>
              <a:ext uri="{FF2B5EF4-FFF2-40B4-BE49-F238E27FC236}">
                <a16:creationId xmlns:a16="http://schemas.microsoft.com/office/drawing/2014/main" id="{3F2F7481-09FB-409D-871F-F7C13D45268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05230085"/>
      </p:ext>
    </p:extLst>
  </p:cSld>
  <p:clrMapOvr>
    <a:masterClrMapping/>
  </p:clrMapOvr>
  <p:transition spd="slow" advTm="32842">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734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D8D338E-DCBC-47E6-A717-9DAC91E1C86D}"/>
              </a:ext>
            </a:extLst>
          </p:cNvPr>
          <p:cNvSpPr>
            <a:spLocks noGrp="1"/>
          </p:cNvSpPr>
          <p:nvPr>
            <p:ph type="title"/>
          </p:nvPr>
        </p:nvSpPr>
        <p:spPr>
          <a:xfrm>
            <a:off x="960120" y="643467"/>
            <a:ext cx="3212593" cy="5571066"/>
          </a:xfrm>
        </p:spPr>
        <p:txBody>
          <a:bodyPr>
            <a:normAutofit/>
          </a:bodyPr>
          <a:lstStyle/>
          <a:p>
            <a:r>
              <a:rPr lang="en-US" sz="3100" dirty="0"/>
              <a:t>Responsibility and Duties</a:t>
            </a:r>
          </a:p>
        </p:txBody>
      </p:sp>
      <p:graphicFrame>
        <p:nvGraphicFramePr>
          <p:cNvPr id="5" name="Content Placeholder 2">
            <a:extLst>
              <a:ext uri="{FF2B5EF4-FFF2-40B4-BE49-F238E27FC236}">
                <a16:creationId xmlns:a16="http://schemas.microsoft.com/office/drawing/2014/main" id="{56A0CE2D-21EB-4DFA-958E-5B7A3A6820DA}"/>
              </a:ext>
            </a:extLst>
          </p:cNvPr>
          <p:cNvGraphicFramePr>
            <a:graphicFrameLocks noGrp="1"/>
          </p:cNvGraphicFramePr>
          <p:nvPr>
            <p:ph idx="1"/>
            <p:extLst>
              <p:ext uri="{D42A27DB-BD31-4B8C-83A1-F6EECF244321}">
                <p14:modId xmlns:p14="http://schemas.microsoft.com/office/powerpoint/2010/main" val="4054161059"/>
              </p:ext>
            </p:extLst>
          </p:nvPr>
        </p:nvGraphicFramePr>
        <p:xfrm>
          <a:off x="5411638" y="643467"/>
          <a:ext cx="5816750" cy="55710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Audio 5">
            <a:hlinkClick r:id="" action="ppaction://media"/>
            <a:extLst>
              <a:ext uri="{FF2B5EF4-FFF2-40B4-BE49-F238E27FC236}">
                <a16:creationId xmlns:a16="http://schemas.microsoft.com/office/drawing/2014/main" id="{E4095C11-353A-4BFD-BF1C-1E836A4454C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45358653"/>
      </p:ext>
    </p:extLst>
  </p:cSld>
  <p:clrMapOvr>
    <a:masterClrMapping/>
  </p:clrMapOvr>
  <p:transition spd="slow" advTm="1703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734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BEC155-0940-4AD0-8102-07B342F0AC30}"/>
              </a:ext>
            </a:extLst>
          </p:cNvPr>
          <p:cNvSpPr>
            <a:spLocks noGrp="1"/>
          </p:cNvSpPr>
          <p:nvPr>
            <p:ph type="title"/>
          </p:nvPr>
        </p:nvSpPr>
        <p:spPr>
          <a:xfrm>
            <a:off x="960120" y="643467"/>
            <a:ext cx="3212593" cy="5571066"/>
          </a:xfrm>
        </p:spPr>
        <p:txBody>
          <a:bodyPr>
            <a:normAutofit/>
          </a:bodyPr>
          <a:lstStyle/>
          <a:p>
            <a:r>
              <a:rPr lang="en-US" sz="3600" dirty="0"/>
              <a:t>Professional Ethics</a:t>
            </a:r>
          </a:p>
        </p:txBody>
      </p:sp>
      <p:graphicFrame>
        <p:nvGraphicFramePr>
          <p:cNvPr id="5" name="Content Placeholder 2">
            <a:extLst>
              <a:ext uri="{FF2B5EF4-FFF2-40B4-BE49-F238E27FC236}">
                <a16:creationId xmlns:a16="http://schemas.microsoft.com/office/drawing/2014/main" id="{E3A10DD4-72D4-4AF1-A34F-BBFFF4C8FCF8}"/>
              </a:ext>
            </a:extLst>
          </p:cNvPr>
          <p:cNvGraphicFramePr>
            <a:graphicFrameLocks noGrp="1"/>
          </p:cNvGraphicFramePr>
          <p:nvPr>
            <p:ph idx="1"/>
            <p:extLst>
              <p:ext uri="{D42A27DB-BD31-4B8C-83A1-F6EECF244321}">
                <p14:modId xmlns:p14="http://schemas.microsoft.com/office/powerpoint/2010/main" val="615887002"/>
              </p:ext>
            </p:extLst>
          </p:nvPr>
        </p:nvGraphicFramePr>
        <p:xfrm>
          <a:off x="5411638" y="643467"/>
          <a:ext cx="5816750" cy="55710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0BDC158F-4072-47EB-97EF-67024B7921C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86345003"/>
      </p:ext>
    </p:extLst>
  </p:cSld>
  <p:clrMapOvr>
    <a:masterClrMapping/>
  </p:clrMapOvr>
  <p:transition spd="slow" advTm="23063">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0F91C-1730-48E5-8364-DC7E1A5CD6D7}"/>
              </a:ext>
            </a:extLst>
          </p:cNvPr>
          <p:cNvSpPr>
            <a:spLocks noGrp="1"/>
          </p:cNvSpPr>
          <p:nvPr>
            <p:ph type="title"/>
          </p:nvPr>
        </p:nvSpPr>
        <p:spPr/>
        <p:txBody>
          <a:bodyPr/>
          <a:lstStyle/>
          <a:p>
            <a:r>
              <a:rPr lang="en-US" dirty="0"/>
              <a:t>Professional Ethics</a:t>
            </a:r>
          </a:p>
        </p:txBody>
      </p:sp>
      <p:sp>
        <p:nvSpPr>
          <p:cNvPr id="3" name="Content Placeholder 2">
            <a:extLst>
              <a:ext uri="{FF2B5EF4-FFF2-40B4-BE49-F238E27FC236}">
                <a16:creationId xmlns:a16="http://schemas.microsoft.com/office/drawing/2014/main" id="{821A8285-5274-40F7-9742-FFC204AD8BE2}"/>
              </a:ext>
            </a:extLst>
          </p:cNvPr>
          <p:cNvSpPr>
            <a:spLocks noGrp="1"/>
          </p:cNvSpPr>
          <p:nvPr>
            <p:ph idx="1"/>
          </p:nvPr>
        </p:nvSpPr>
        <p:spPr/>
        <p:txBody>
          <a:bodyPr>
            <a:normAutofit fontScale="77500" lnSpcReduction="20000"/>
          </a:bodyPr>
          <a:lstStyle/>
          <a:p>
            <a:r>
              <a:rPr lang="en-US" dirty="0"/>
              <a:t>2. Professional:</a:t>
            </a:r>
          </a:p>
          <a:p>
            <a:r>
              <a:rPr lang="en-US" dirty="0"/>
              <a:t>  a. Confidentiality-Guard student’s privacy of grades, abilities, health issues, behavior, etc. Communicate these </a:t>
            </a:r>
            <a:r>
              <a:rPr lang="en-US" u="sng" dirty="0">
                <a:solidFill>
                  <a:srgbClr val="FF0000"/>
                </a:solidFill>
              </a:rPr>
              <a:t>ONLY</a:t>
            </a:r>
            <a:r>
              <a:rPr lang="en-US" dirty="0"/>
              <a:t> with the respective classroom teacher or administrator and </a:t>
            </a:r>
            <a:r>
              <a:rPr lang="en-US" u="sng" dirty="0">
                <a:solidFill>
                  <a:srgbClr val="C00000"/>
                </a:solidFill>
              </a:rPr>
              <a:t>not</a:t>
            </a:r>
            <a:r>
              <a:rPr lang="en-US" dirty="0"/>
              <a:t> with anyone outside the school or unauthorized personnel in the school.</a:t>
            </a:r>
          </a:p>
          <a:p>
            <a:r>
              <a:rPr lang="en-US" dirty="0"/>
              <a:t>  b. Be conscientious in the performance of responsibilities.</a:t>
            </a:r>
          </a:p>
          <a:p>
            <a:r>
              <a:rPr lang="en-US" dirty="0"/>
              <a:t>  c. Teamwork- Cooperate with associates, teachers, and administrator.</a:t>
            </a:r>
          </a:p>
          <a:p>
            <a:r>
              <a:rPr lang="en-US" dirty="0"/>
              <a:t>  d. Support- Under no circumstances criticize a classroom teacher, administrator, or student in the presence of other parents, teachers, or students.</a:t>
            </a:r>
          </a:p>
          <a:p>
            <a:r>
              <a:rPr lang="en-US" dirty="0"/>
              <a:t>  e. Resources- Resources of the school are to be used only for student activities , not for personal use.</a:t>
            </a:r>
          </a:p>
          <a:p>
            <a:endParaRPr lang="en-US" dirty="0"/>
          </a:p>
        </p:txBody>
      </p:sp>
      <p:pic>
        <p:nvPicPr>
          <p:cNvPr id="4" name="Audio 3">
            <a:hlinkClick r:id="" action="ppaction://media"/>
            <a:extLst>
              <a:ext uri="{FF2B5EF4-FFF2-40B4-BE49-F238E27FC236}">
                <a16:creationId xmlns:a16="http://schemas.microsoft.com/office/drawing/2014/main" id="{D715255C-CFC3-4ACD-B67B-9BE77AB607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54421010"/>
      </p:ext>
    </p:extLst>
  </p:cSld>
  <p:clrMapOvr>
    <a:masterClrMapping/>
  </p:clrMapOvr>
  <p:transition spd="slow" advTm="48748">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734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78523F-14F9-4C09-8DCF-38EF5962BB8E}"/>
              </a:ext>
            </a:extLst>
          </p:cNvPr>
          <p:cNvSpPr>
            <a:spLocks noGrp="1"/>
          </p:cNvSpPr>
          <p:nvPr>
            <p:ph type="title"/>
          </p:nvPr>
        </p:nvSpPr>
        <p:spPr>
          <a:xfrm>
            <a:off x="960120" y="643467"/>
            <a:ext cx="3212593" cy="5571066"/>
          </a:xfrm>
        </p:spPr>
        <p:txBody>
          <a:bodyPr>
            <a:normAutofit/>
          </a:bodyPr>
          <a:lstStyle/>
          <a:p>
            <a:r>
              <a:rPr lang="en-US" dirty="0"/>
              <a:t>Helpful Hints</a:t>
            </a:r>
          </a:p>
        </p:txBody>
      </p:sp>
      <p:graphicFrame>
        <p:nvGraphicFramePr>
          <p:cNvPr id="17" name="Content Placeholder 2">
            <a:extLst>
              <a:ext uri="{FF2B5EF4-FFF2-40B4-BE49-F238E27FC236}">
                <a16:creationId xmlns:a16="http://schemas.microsoft.com/office/drawing/2014/main" id="{54F02FA5-CB30-45EF-AE4F-54E7F7CB9138}"/>
              </a:ext>
            </a:extLst>
          </p:cNvPr>
          <p:cNvGraphicFramePr>
            <a:graphicFrameLocks noGrp="1"/>
          </p:cNvGraphicFramePr>
          <p:nvPr>
            <p:ph idx="1"/>
            <p:extLst>
              <p:ext uri="{D42A27DB-BD31-4B8C-83A1-F6EECF244321}">
                <p14:modId xmlns:p14="http://schemas.microsoft.com/office/powerpoint/2010/main" val="201001781"/>
              </p:ext>
            </p:extLst>
          </p:nvPr>
        </p:nvGraphicFramePr>
        <p:xfrm>
          <a:off x="5300812" y="643466"/>
          <a:ext cx="5927575" cy="55541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Audio 5">
            <a:hlinkClick r:id="" action="ppaction://media"/>
            <a:extLst>
              <a:ext uri="{FF2B5EF4-FFF2-40B4-BE49-F238E27FC236}">
                <a16:creationId xmlns:a16="http://schemas.microsoft.com/office/drawing/2014/main" id="{B073694B-1243-451F-BBCA-F0743F73AE5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76232437"/>
      </p:ext>
    </p:extLst>
  </p:cSld>
  <p:clrMapOvr>
    <a:overrideClrMapping bg1="dk1" tx1="lt1" bg2="dk2" tx2="lt2" accent1="accent1" accent2="accent2" accent3="accent3" accent4="accent4" accent5="accent5" accent6="accent6" hlink="hlink" folHlink="folHlink"/>
  </p:clrMapOvr>
  <p:transition spd="slow" advTm="36372">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734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20056B4-0612-42BA-97EE-03BA59C319BA}"/>
              </a:ext>
            </a:extLst>
          </p:cNvPr>
          <p:cNvSpPr>
            <a:spLocks noGrp="1"/>
          </p:cNvSpPr>
          <p:nvPr>
            <p:ph type="title"/>
          </p:nvPr>
        </p:nvSpPr>
        <p:spPr>
          <a:xfrm>
            <a:off x="960120" y="643467"/>
            <a:ext cx="3212593" cy="5571066"/>
          </a:xfrm>
        </p:spPr>
        <p:txBody>
          <a:bodyPr>
            <a:normAutofit/>
          </a:bodyPr>
          <a:lstStyle/>
          <a:p>
            <a:r>
              <a:rPr lang="en-US" dirty="0"/>
              <a:t>Helpful Hints</a:t>
            </a:r>
          </a:p>
        </p:txBody>
      </p:sp>
      <p:graphicFrame>
        <p:nvGraphicFramePr>
          <p:cNvPr id="5" name="Content Placeholder 2">
            <a:extLst>
              <a:ext uri="{FF2B5EF4-FFF2-40B4-BE49-F238E27FC236}">
                <a16:creationId xmlns:a16="http://schemas.microsoft.com/office/drawing/2014/main" id="{7D91134B-1EAF-447C-879B-26BF9247AC75}"/>
              </a:ext>
            </a:extLst>
          </p:cNvPr>
          <p:cNvGraphicFramePr>
            <a:graphicFrameLocks noGrp="1"/>
          </p:cNvGraphicFramePr>
          <p:nvPr>
            <p:ph idx="1"/>
            <p:extLst>
              <p:ext uri="{D42A27DB-BD31-4B8C-83A1-F6EECF244321}">
                <p14:modId xmlns:p14="http://schemas.microsoft.com/office/powerpoint/2010/main" val="304913158"/>
              </p:ext>
            </p:extLst>
          </p:nvPr>
        </p:nvGraphicFramePr>
        <p:xfrm>
          <a:off x="5300812" y="643466"/>
          <a:ext cx="5927575" cy="55541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9ED116CE-CC6D-44C3-9393-DF9EDE3B58F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5245473"/>
      </p:ext>
    </p:extLst>
  </p:cSld>
  <p:clrMapOvr>
    <a:overrideClrMapping bg1="dk1" tx1="lt1" bg2="dk2" tx2="lt2" accent1="accent1" accent2="accent2" accent3="accent3" accent4="accent4" accent5="accent5" accent6="accent6" hlink="hlink" folHlink="folHlink"/>
  </p:clrMapOvr>
  <p:transition spd="slow" advTm="3689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JuxtaposeVTI">
  <a:themeElements>
    <a:clrScheme name="AnalogousFromRegularSeed_2SEEDS">
      <a:dk1>
        <a:srgbClr val="000000"/>
      </a:dk1>
      <a:lt1>
        <a:srgbClr val="FFFFFF"/>
      </a:lt1>
      <a:dk2>
        <a:srgbClr val="22303B"/>
      </a:dk2>
      <a:lt2>
        <a:srgbClr val="E8E3E2"/>
      </a:lt2>
      <a:accent1>
        <a:srgbClr val="19AFD4"/>
      </a:accent1>
      <a:accent2>
        <a:srgbClr val="21B594"/>
      </a:accent2>
      <a:accent3>
        <a:srgbClr val="2A73E5"/>
      </a:accent3>
      <a:accent4>
        <a:srgbClr val="D41934"/>
      </a:accent4>
      <a:accent5>
        <a:srgbClr val="E55D2A"/>
      </a:accent5>
      <a:accent6>
        <a:srgbClr val="CE9518"/>
      </a:accent6>
      <a:hlink>
        <a:srgbClr val="BF583F"/>
      </a:hlink>
      <a:folHlink>
        <a:srgbClr val="7F7F7F"/>
      </a:folHlink>
    </a:clrScheme>
    <a:fontScheme name="Custom 167">
      <a:majorFont>
        <a:latin typeface="Franklin Gothic Demi Cond"/>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xtaposeVTI" id="{FBDCC3B4-6EA8-442A-B697-43C068E31FE3}" vid="{090F2E09-E4E2-4F71-A70E-279F5A0D9E0A}"/>
    </a:ext>
  </a:extLst>
</a:theme>
</file>

<file path=docProps/app.xml><?xml version="1.0" encoding="utf-8"?>
<Properties xmlns="http://schemas.openxmlformats.org/officeDocument/2006/extended-properties" xmlns:vt="http://schemas.openxmlformats.org/officeDocument/2006/docPropsVTypes">
  <TotalTime>414</TotalTime>
  <Words>1143</Words>
  <Application>Microsoft Office PowerPoint</Application>
  <PresentationFormat>Widescreen</PresentationFormat>
  <Paragraphs>86</Paragraphs>
  <Slides>16</Slides>
  <Notes>0</Notes>
  <HiddenSlides>0</HiddenSlides>
  <MMClips>16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Algerian</vt:lpstr>
      <vt:lpstr>Arial</vt:lpstr>
      <vt:lpstr>Bradley Hand ITC</vt:lpstr>
      <vt:lpstr>Franklin Gothic Demi Cond</vt:lpstr>
      <vt:lpstr>Franklin Gothic Medium</vt:lpstr>
      <vt:lpstr>Wingdings</vt:lpstr>
      <vt:lpstr>JuxtaposeVTI</vt:lpstr>
      <vt:lpstr>Kingspoint Christian School</vt:lpstr>
      <vt:lpstr>Job Description</vt:lpstr>
      <vt:lpstr>Job description</vt:lpstr>
      <vt:lpstr>Responsibilities and Duties</vt:lpstr>
      <vt:lpstr>Responsibility and Duties</vt:lpstr>
      <vt:lpstr>Professional Ethics</vt:lpstr>
      <vt:lpstr>Professional Ethics</vt:lpstr>
      <vt:lpstr>Helpful Hints</vt:lpstr>
      <vt:lpstr>Helpful Hints</vt:lpstr>
      <vt:lpstr>Discipline</vt:lpstr>
      <vt:lpstr>Discipline</vt:lpstr>
      <vt:lpstr>discipline</vt:lpstr>
      <vt:lpstr>discipline</vt:lpstr>
      <vt:lpstr>discipline</vt:lpstr>
      <vt:lpstr>Next steps</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Kingspoint Christian School</dc:title>
  <dc:creator>Bonnie Holmes</dc:creator>
  <cp:lastModifiedBy>Nidia Dick</cp:lastModifiedBy>
  <cp:revision>1</cp:revision>
  <dcterms:created xsi:type="dcterms:W3CDTF">2021-09-16T15:42:27Z</dcterms:created>
  <dcterms:modified xsi:type="dcterms:W3CDTF">2022-11-28T18:19:41Z</dcterms:modified>
</cp:coreProperties>
</file>